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27"/>
  </p:notesMasterIdLst>
  <p:sldIdLst>
    <p:sldId id="256" r:id="rId2"/>
    <p:sldId id="262" r:id="rId3"/>
    <p:sldId id="280" r:id="rId4"/>
    <p:sldId id="263" r:id="rId5"/>
    <p:sldId id="287" r:id="rId6"/>
    <p:sldId id="269" r:id="rId7"/>
    <p:sldId id="259" r:id="rId8"/>
    <p:sldId id="289" r:id="rId9"/>
    <p:sldId id="272" r:id="rId10"/>
    <p:sldId id="266" r:id="rId11"/>
    <p:sldId id="285" r:id="rId12"/>
    <p:sldId id="286" r:id="rId13"/>
    <p:sldId id="260" r:id="rId14"/>
    <p:sldId id="276" r:id="rId15"/>
    <p:sldId id="292" r:id="rId16"/>
    <p:sldId id="283" r:id="rId17"/>
    <p:sldId id="295" r:id="rId18"/>
    <p:sldId id="296" r:id="rId19"/>
    <p:sldId id="294" r:id="rId20"/>
    <p:sldId id="291" r:id="rId21"/>
    <p:sldId id="290" r:id="rId22"/>
    <p:sldId id="293" r:id="rId23"/>
    <p:sldId id="288" r:id="rId24"/>
    <p:sldId id="275" r:id="rId25"/>
    <p:sldId id="270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1" autoAdjust="0"/>
    <p:restoredTop sz="94660"/>
  </p:normalViewPr>
  <p:slideViewPr>
    <p:cSldViewPr>
      <p:cViewPr varScale="1">
        <p:scale>
          <a:sx n="99" d="100"/>
          <a:sy n="99" d="100"/>
        </p:scale>
        <p:origin x="-498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90EF70-7CA9-49BA-B0CF-70F45D9257E4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7F322A9-333F-419D-AE22-875C0EA7EB18}">
      <dgm:prSet custT="1"/>
      <dgm:spPr/>
      <dgm:t>
        <a:bodyPr/>
        <a:lstStyle/>
        <a:p>
          <a:pPr rtl="0"/>
          <a:r>
            <a:rPr lang="en-US" sz="3600" dirty="0" smtClean="0"/>
            <a:t>A social media marketing firm wants to </a:t>
          </a:r>
          <a:r>
            <a:rPr lang="en-US" sz="3600" b="1" u="sng" dirty="0" smtClean="0"/>
            <a:t>target doctors / physicians</a:t>
          </a:r>
          <a:r>
            <a:rPr lang="en-US" sz="3600" b="1" dirty="0" smtClean="0"/>
            <a:t> </a:t>
          </a:r>
          <a:r>
            <a:rPr lang="en-US" sz="3600" dirty="0" smtClean="0"/>
            <a:t>based on their </a:t>
          </a:r>
          <a:r>
            <a:rPr lang="en-US" sz="3600" b="1" u="sng" dirty="0" smtClean="0"/>
            <a:t>practice area</a:t>
          </a:r>
          <a:r>
            <a:rPr lang="en-US" sz="4000" dirty="0" smtClean="0"/>
            <a:t>.                               </a:t>
          </a:r>
        </a:p>
        <a:p>
          <a:pPr rtl="0"/>
          <a:r>
            <a:rPr lang="en-US" sz="2800" b="1" dirty="0" smtClean="0"/>
            <a:t>Example</a:t>
          </a:r>
          <a:r>
            <a:rPr lang="en-US" sz="2800" dirty="0" smtClean="0"/>
            <a:t>: A </a:t>
          </a:r>
          <a:r>
            <a:rPr lang="en-US" sz="2800" b="1" u="sng" dirty="0" smtClean="0"/>
            <a:t>marketing campaign </a:t>
          </a:r>
          <a:r>
            <a:rPr lang="en-US" sz="2800" dirty="0" smtClean="0"/>
            <a:t>to target </a:t>
          </a:r>
          <a:r>
            <a:rPr lang="en-US" sz="2800" b="1" dirty="0" smtClean="0"/>
            <a:t>Cardiologists</a:t>
          </a:r>
          <a:r>
            <a:rPr lang="en-US" sz="2800" dirty="0" smtClean="0"/>
            <a:t> for heart related news feed.</a:t>
          </a:r>
          <a:endParaRPr lang="en-US" sz="2800" dirty="0"/>
        </a:p>
      </dgm:t>
    </dgm:pt>
    <dgm:pt modelId="{C7BE7324-D02C-4D6E-B402-9361E6A354CB}" type="parTrans" cxnId="{CDE534AF-ACC3-4396-A219-62D79F22D4CF}">
      <dgm:prSet/>
      <dgm:spPr/>
      <dgm:t>
        <a:bodyPr/>
        <a:lstStyle/>
        <a:p>
          <a:endParaRPr lang="en-US"/>
        </a:p>
      </dgm:t>
    </dgm:pt>
    <dgm:pt modelId="{48530BD6-D425-4673-A93F-2E670A1C398D}" type="sibTrans" cxnId="{CDE534AF-ACC3-4396-A219-62D79F22D4CF}">
      <dgm:prSet/>
      <dgm:spPr/>
      <dgm:t>
        <a:bodyPr/>
        <a:lstStyle/>
        <a:p>
          <a:endParaRPr lang="en-US"/>
        </a:p>
      </dgm:t>
    </dgm:pt>
    <dgm:pt modelId="{13D103D2-BE7F-4956-8041-B96571F7B41D}" type="pres">
      <dgm:prSet presAssocID="{2C90EF70-7CA9-49BA-B0CF-70F45D9257E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801CA7-7EB5-4140-8EB1-842B4E1A1EC9}" type="pres">
      <dgm:prSet presAssocID="{57F322A9-333F-419D-AE22-875C0EA7EB18}" presName="node" presStyleLbl="node1" presStyleIdx="0" presStyleCnt="1" custScaleX="1325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E534AF-ACC3-4396-A219-62D79F22D4CF}" srcId="{2C90EF70-7CA9-49BA-B0CF-70F45D9257E4}" destId="{57F322A9-333F-419D-AE22-875C0EA7EB18}" srcOrd="0" destOrd="0" parTransId="{C7BE7324-D02C-4D6E-B402-9361E6A354CB}" sibTransId="{48530BD6-D425-4673-A93F-2E670A1C398D}"/>
    <dgm:cxn modelId="{7382CA67-2D60-4E7F-A436-DDCCC0A9111D}" type="presOf" srcId="{57F322A9-333F-419D-AE22-875C0EA7EB18}" destId="{16801CA7-7EB5-4140-8EB1-842B4E1A1EC9}" srcOrd="0" destOrd="0" presId="urn:microsoft.com/office/officeart/2005/8/layout/default"/>
    <dgm:cxn modelId="{9D07CC3E-2268-4915-B000-73467CAD392A}" type="presOf" srcId="{2C90EF70-7CA9-49BA-B0CF-70F45D9257E4}" destId="{13D103D2-BE7F-4956-8041-B96571F7B41D}" srcOrd="0" destOrd="0" presId="urn:microsoft.com/office/officeart/2005/8/layout/default"/>
    <dgm:cxn modelId="{CEF5F79F-4983-496B-B7CA-E549AD33CDEF}" type="presParOf" srcId="{13D103D2-BE7F-4956-8041-B96571F7B41D}" destId="{16801CA7-7EB5-4140-8EB1-842B4E1A1EC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739C5F-DC22-4DBC-8057-C172A70D0C9D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FF55C3A-BCE5-4FA7-8082-098528A0B4A1}">
      <dgm:prSet/>
      <dgm:spPr/>
      <dgm:t>
        <a:bodyPr/>
        <a:lstStyle/>
        <a:p>
          <a:pPr rtl="0"/>
          <a:r>
            <a:rPr lang="en-US" dirty="0" smtClean="0"/>
            <a:t>Predict cardiologists vs Non-Cardiologists</a:t>
          </a:r>
          <a:endParaRPr lang="en-US" dirty="0"/>
        </a:p>
      </dgm:t>
    </dgm:pt>
    <dgm:pt modelId="{E2565F6A-8690-46FD-972E-D7F133E99C25}" type="parTrans" cxnId="{21AF1773-836E-4B42-829C-EA62AE00132F}">
      <dgm:prSet/>
      <dgm:spPr/>
      <dgm:t>
        <a:bodyPr/>
        <a:lstStyle/>
        <a:p>
          <a:endParaRPr lang="en-US"/>
        </a:p>
      </dgm:t>
    </dgm:pt>
    <dgm:pt modelId="{C7EEE38A-E61D-4FC5-9D84-8E7B4C206294}" type="sibTrans" cxnId="{21AF1773-836E-4B42-829C-EA62AE00132F}">
      <dgm:prSet/>
      <dgm:spPr/>
      <dgm:t>
        <a:bodyPr/>
        <a:lstStyle/>
        <a:p>
          <a:endParaRPr lang="en-US"/>
        </a:p>
      </dgm:t>
    </dgm:pt>
    <dgm:pt modelId="{3052AE0E-C6E8-4580-B54C-824ADAE671CF}">
      <dgm:prSet/>
      <dgm:spPr/>
      <dgm:t>
        <a:bodyPr/>
        <a:lstStyle/>
        <a:p>
          <a:pPr rtl="0"/>
          <a:r>
            <a:rPr lang="en-US" dirty="0" smtClean="0"/>
            <a:t>Multiclass classifier to predict top 5 specialties </a:t>
          </a:r>
          <a:endParaRPr lang="en-US" dirty="0"/>
        </a:p>
      </dgm:t>
    </dgm:pt>
    <dgm:pt modelId="{03BD8B8D-C3CC-406C-A173-2DD11AE5CFD6}" type="parTrans" cxnId="{58F835F1-54B0-4A6D-88FA-000124A9163D}">
      <dgm:prSet/>
      <dgm:spPr/>
      <dgm:t>
        <a:bodyPr/>
        <a:lstStyle/>
        <a:p>
          <a:endParaRPr lang="en-US"/>
        </a:p>
      </dgm:t>
    </dgm:pt>
    <dgm:pt modelId="{57760F18-221A-4515-AD13-D42F4091A7B7}" type="sibTrans" cxnId="{58F835F1-54B0-4A6D-88FA-000124A9163D}">
      <dgm:prSet/>
      <dgm:spPr/>
      <dgm:t>
        <a:bodyPr/>
        <a:lstStyle/>
        <a:p>
          <a:endParaRPr lang="en-US"/>
        </a:p>
      </dgm:t>
    </dgm:pt>
    <dgm:pt modelId="{93B0B9A5-27C2-4A3A-8C72-1BDD1EA7418C}" type="pres">
      <dgm:prSet presAssocID="{85739C5F-DC22-4DBC-8057-C172A70D0C9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E7B88A-4051-4A38-A966-E3A31F66F860}" type="pres">
      <dgm:prSet presAssocID="{DFF55C3A-BCE5-4FA7-8082-098528A0B4A1}" presName="node" presStyleLbl="node1" presStyleIdx="0" presStyleCnt="2" custScaleX="209148" custLinFactNeighborX="-40755" custLinFactNeighborY="8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44CAF-50E2-4244-8062-5E93F7B58C99}" type="pres">
      <dgm:prSet presAssocID="{C7EEE38A-E61D-4FC5-9D84-8E7B4C206294}" presName="sibTrans" presStyleCnt="0"/>
      <dgm:spPr/>
      <dgm:t>
        <a:bodyPr/>
        <a:lstStyle/>
        <a:p>
          <a:endParaRPr lang="en-US"/>
        </a:p>
      </dgm:t>
    </dgm:pt>
    <dgm:pt modelId="{22599602-11AB-41A3-8D96-4ABEA68FCA51}" type="pres">
      <dgm:prSet presAssocID="{3052AE0E-C6E8-4580-B54C-824ADAE671CF}" presName="node" presStyleLbl="node1" presStyleIdx="1" presStyleCnt="2" custScaleX="208055" custLinFactNeighborX="21771" custLinFactNeighborY="8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576FF9-D6B0-4D2D-BA0C-A9989AA94CE0}" type="presOf" srcId="{85739C5F-DC22-4DBC-8057-C172A70D0C9D}" destId="{93B0B9A5-27C2-4A3A-8C72-1BDD1EA7418C}" srcOrd="0" destOrd="0" presId="urn:microsoft.com/office/officeart/2005/8/layout/default"/>
    <dgm:cxn modelId="{58F835F1-54B0-4A6D-88FA-000124A9163D}" srcId="{85739C5F-DC22-4DBC-8057-C172A70D0C9D}" destId="{3052AE0E-C6E8-4580-B54C-824ADAE671CF}" srcOrd="1" destOrd="0" parTransId="{03BD8B8D-C3CC-406C-A173-2DD11AE5CFD6}" sibTransId="{57760F18-221A-4515-AD13-D42F4091A7B7}"/>
    <dgm:cxn modelId="{21AF1773-836E-4B42-829C-EA62AE00132F}" srcId="{85739C5F-DC22-4DBC-8057-C172A70D0C9D}" destId="{DFF55C3A-BCE5-4FA7-8082-098528A0B4A1}" srcOrd="0" destOrd="0" parTransId="{E2565F6A-8690-46FD-972E-D7F133E99C25}" sibTransId="{C7EEE38A-E61D-4FC5-9D84-8E7B4C206294}"/>
    <dgm:cxn modelId="{7A52B142-0390-4856-907E-B70C46DC463C}" type="presOf" srcId="{DFF55C3A-BCE5-4FA7-8082-098528A0B4A1}" destId="{1DE7B88A-4051-4A38-A966-E3A31F66F860}" srcOrd="0" destOrd="0" presId="urn:microsoft.com/office/officeart/2005/8/layout/default"/>
    <dgm:cxn modelId="{900C6C1D-282E-420A-8278-F7B2A0AED0A4}" type="presOf" srcId="{3052AE0E-C6E8-4580-B54C-824ADAE671CF}" destId="{22599602-11AB-41A3-8D96-4ABEA68FCA51}" srcOrd="0" destOrd="0" presId="urn:microsoft.com/office/officeart/2005/8/layout/default"/>
    <dgm:cxn modelId="{ECA0A493-823F-4DB6-93AD-D78E78B87BE5}" type="presParOf" srcId="{93B0B9A5-27C2-4A3A-8C72-1BDD1EA7418C}" destId="{1DE7B88A-4051-4A38-A966-E3A31F66F860}" srcOrd="0" destOrd="0" presId="urn:microsoft.com/office/officeart/2005/8/layout/default"/>
    <dgm:cxn modelId="{331FDE03-9C4E-45D4-874D-B721BBC3044C}" type="presParOf" srcId="{93B0B9A5-27C2-4A3A-8C72-1BDD1EA7418C}" destId="{AB044CAF-50E2-4244-8062-5E93F7B58C99}" srcOrd="1" destOrd="0" presId="urn:microsoft.com/office/officeart/2005/8/layout/default"/>
    <dgm:cxn modelId="{C9A21982-C2C3-4A6E-87C6-8E6E8C52410B}" type="presParOf" srcId="{93B0B9A5-27C2-4A3A-8C72-1BDD1EA7418C}" destId="{22599602-11AB-41A3-8D96-4ABEA68FCA5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79EBA3-F27D-423F-BAB3-ED839B6B0F26}" type="doc">
      <dgm:prSet loTypeId="urn:microsoft.com/office/officeart/2005/8/layout/h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CF2681D-AF07-4FB3-BCB7-725C33919FEE}">
      <dgm:prSet custT="1"/>
      <dgm:spPr/>
      <dgm:t>
        <a:bodyPr/>
        <a:lstStyle/>
        <a:p>
          <a:pPr rtl="0"/>
          <a:r>
            <a:rPr lang="en-US" sz="2000" b="1" dirty="0" smtClean="0"/>
            <a:t>procedures.csv - </a:t>
          </a:r>
          <a:r>
            <a:rPr lang="en-US" sz="1400" b="1" dirty="0" smtClean="0"/>
            <a:t>contains a list of procedures doctors performed over the past year. The columns of this dataset are as follows:</a:t>
          </a:r>
          <a:endParaRPr lang="en-US" sz="1400" dirty="0"/>
        </a:p>
      </dgm:t>
    </dgm:pt>
    <dgm:pt modelId="{2A668F6B-C337-4BB7-9F2D-2CB3B443C8CE}" type="parTrans" cxnId="{111429DA-E8F5-4880-9DBE-0CCF7C54DFDC}">
      <dgm:prSet/>
      <dgm:spPr/>
      <dgm:t>
        <a:bodyPr/>
        <a:lstStyle/>
        <a:p>
          <a:endParaRPr lang="en-US" sz="1600"/>
        </a:p>
      </dgm:t>
    </dgm:pt>
    <dgm:pt modelId="{9DF81889-E34B-4F15-933A-F382F3724B25}" type="sibTrans" cxnId="{111429DA-E8F5-4880-9DBE-0CCF7C54DFDC}">
      <dgm:prSet/>
      <dgm:spPr/>
      <dgm:t>
        <a:bodyPr/>
        <a:lstStyle/>
        <a:p>
          <a:endParaRPr lang="en-US" sz="1600"/>
        </a:p>
      </dgm:t>
    </dgm:pt>
    <dgm:pt modelId="{54F4E77E-2001-45A2-BE8F-BE39305451F1}">
      <dgm:prSet custT="1"/>
      <dgm:spPr/>
      <dgm:t>
        <a:bodyPr/>
        <a:lstStyle/>
        <a:p>
          <a:pPr rtl="0"/>
          <a:r>
            <a:rPr lang="en-US" sz="1400" b="0" smtClean="0"/>
            <a:t>physician_id unique physician identifier, joins to id in physicians.csv</a:t>
          </a:r>
          <a:endParaRPr lang="en-US" sz="1400" b="0" dirty="0"/>
        </a:p>
      </dgm:t>
    </dgm:pt>
    <dgm:pt modelId="{4138C80A-70A4-4487-B7A9-A45420AF100C}" type="parTrans" cxnId="{B8C6BB0C-0340-4055-9B22-54E0C4336D6F}">
      <dgm:prSet/>
      <dgm:spPr/>
      <dgm:t>
        <a:bodyPr/>
        <a:lstStyle/>
        <a:p>
          <a:endParaRPr lang="en-US" sz="1600"/>
        </a:p>
      </dgm:t>
    </dgm:pt>
    <dgm:pt modelId="{4E4FC5D0-F4AC-4E3B-85E0-4D6A6BD70ED0}" type="sibTrans" cxnId="{B8C6BB0C-0340-4055-9B22-54E0C4336D6F}">
      <dgm:prSet/>
      <dgm:spPr/>
      <dgm:t>
        <a:bodyPr/>
        <a:lstStyle/>
        <a:p>
          <a:endParaRPr lang="en-US" sz="1600"/>
        </a:p>
      </dgm:t>
    </dgm:pt>
    <dgm:pt modelId="{EDFD01AD-05AF-45A8-9045-74F946E1F6A7}">
      <dgm:prSet custT="1"/>
      <dgm:spPr/>
      <dgm:t>
        <a:bodyPr/>
        <a:lstStyle/>
        <a:p>
          <a:pPr rtl="0"/>
          <a:r>
            <a:rPr lang="en-US" sz="1400" b="0" dirty="0" err="1" smtClean="0"/>
            <a:t>procedure_code</a:t>
          </a:r>
          <a:r>
            <a:rPr lang="en-US" sz="1400" b="0" dirty="0" smtClean="0"/>
            <a:t> unique code representing a procedure</a:t>
          </a:r>
          <a:endParaRPr lang="en-US" sz="1400" b="0" dirty="0"/>
        </a:p>
      </dgm:t>
    </dgm:pt>
    <dgm:pt modelId="{D1F55DC7-D7A7-4637-9C86-EA23D5C0760E}" type="parTrans" cxnId="{7C5923FB-AFEE-4ED7-A1EF-1F49AA1EF639}">
      <dgm:prSet/>
      <dgm:spPr/>
      <dgm:t>
        <a:bodyPr/>
        <a:lstStyle/>
        <a:p>
          <a:endParaRPr lang="en-US" sz="1600"/>
        </a:p>
      </dgm:t>
    </dgm:pt>
    <dgm:pt modelId="{0E80DE53-D8BF-4BF7-9012-42B01C6E6514}" type="sibTrans" cxnId="{7C5923FB-AFEE-4ED7-A1EF-1F49AA1EF639}">
      <dgm:prSet/>
      <dgm:spPr/>
      <dgm:t>
        <a:bodyPr/>
        <a:lstStyle/>
        <a:p>
          <a:endParaRPr lang="en-US" sz="1600"/>
        </a:p>
      </dgm:t>
    </dgm:pt>
    <dgm:pt modelId="{BB56A702-2FDC-4548-89AD-C140FF18DB4D}">
      <dgm:prSet custT="1"/>
      <dgm:spPr/>
      <dgm:t>
        <a:bodyPr/>
        <a:lstStyle/>
        <a:p>
          <a:pPr rtl="0"/>
          <a:r>
            <a:rPr lang="en-US" sz="1400" b="1" dirty="0" smtClean="0"/>
            <a:t> procedure </a:t>
          </a:r>
          <a:r>
            <a:rPr lang="en-US" sz="1400" b="0" dirty="0" smtClean="0"/>
            <a:t>description of the procedure performed (Text Column)</a:t>
          </a:r>
          <a:endParaRPr lang="en-US" sz="1400" b="0" dirty="0"/>
        </a:p>
      </dgm:t>
    </dgm:pt>
    <dgm:pt modelId="{B3A9A642-BFFE-41A0-8794-ADF452DA0868}" type="parTrans" cxnId="{91A3F177-482D-4BB0-B3B3-1D1F91192564}">
      <dgm:prSet/>
      <dgm:spPr/>
      <dgm:t>
        <a:bodyPr/>
        <a:lstStyle/>
        <a:p>
          <a:endParaRPr lang="en-US" sz="1600"/>
        </a:p>
      </dgm:t>
    </dgm:pt>
    <dgm:pt modelId="{3A2BCA22-35C2-4777-8492-EEF264C0D988}" type="sibTrans" cxnId="{91A3F177-482D-4BB0-B3B3-1D1F91192564}">
      <dgm:prSet/>
      <dgm:spPr/>
      <dgm:t>
        <a:bodyPr/>
        <a:lstStyle/>
        <a:p>
          <a:endParaRPr lang="en-US" sz="1600"/>
        </a:p>
      </dgm:t>
    </dgm:pt>
    <dgm:pt modelId="{F0E1B172-1255-4AFE-A072-2EE8E96BA42E}">
      <dgm:prSet custT="1"/>
      <dgm:spPr/>
      <dgm:t>
        <a:bodyPr/>
        <a:lstStyle/>
        <a:p>
          <a:pPr rtl="0"/>
          <a:r>
            <a:rPr lang="en-US" sz="1400" b="0" smtClean="0"/>
            <a:t>number_of_patients the number of patients the doctor performed that procedure on over the past year</a:t>
          </a:r>
          <a:endParaRPr lang="en-US" sz="1400" b="0" dirty="0"/>
        </a:p>
      </dgm:t>
    </dgm:pt>
    <dgm:pt modelId="{E7424A7E-B3C6-44A6-8875-93198CD6E8AE}" type="parTrans" cxnId="{9E560844-87D8-4D03-90DE-BC7D44F1543F}">
      <dgm:prSet/>
      <dgm:spPr/>
      <dgm:t>
        <a:bodyPr/>
        <a:lstStyle/>
        <a:p>
          <a:endParaRPr lang="en-US" sz="1600"/>
        </a:p>
      </dgm:t>
    </dgm:pt>
    <dgm:pt modelId="{3F17D992-D910-4168-801A-6CEF47BE0E9A}" type="sibTrans" cxnId="{9E560844-87D8-4D03-90DE-BC7D44F1543F}">
      <dgm:prSet/>
      <dgm:spPr/>
      <dgm:t>
        <a:bodyPr/>
        <a:lstStyle/>
        <a:p>
          <a:endParaRPr lang="en-US" sz="1600"/>
        </a:p>
      </dgm:t>
    </dgm:pt>
    <dgm:pt modelId="{555831F7-2666-4F16-8372-D5019E68A451}">
      <dgm:prSet custT="1"/>
      <dgm:spPr/>
      <dgm:t>
        <a:bodyPr/>
        <a:lstStyle/>
        <a:p>
          <a:pPr rtl="0"/>
          <a:r>
            <a:rPr lang="en-US" sz="2000" b="1" dirty="0" smtClean="0"/>
            <a:t>physicians.csv - </a:t>
          </a:r>
          <a:r>
            <a:rPr lang="en-US" sz="1400" b="1" dirty="0" smtClean="0"/>
            <a:t>contains a list of doctors and their unique specialty. Specialty is listed as "Unknown" for the doctors need to be classified.</a:t>
          </a:r>
          <a:endParaRPr lang="en-US" sz="1400" dirty="0"/>
        </a:p>
      </dgm:t>
    </dgm:pt>
    <dgm:pt modelId="{E5C7DD92-B3EB-44F5-A0A4-3E76F295674F}" type="parTrans" cxnId="{0523BE59-E7F2-4DE1-B5C5-4CB6643EB651}">
      <dgm:prSet/>
      <dgm:spPr/>
      <dgm:t>
        <a:bodyPr/>
        <a:lstStyle/>
        <a:p>
          <a:endParaRPr lang="en-US" sz="1600"/>
        </a:p>
      </dgm:t>
    </dgm:pt>
    <dgm:pt modelId="{3C53D42B-5280-469D-8663-7DD287B56D00}" type="sibTrans" cxnId="{0523BE59-E7F2-4DE1-B5C5-4CB6643EB651}">
      <dgm:prSet/>
      <dgm:spPr/>
      <dgm:t>
        <a:bodyPr/>
        <a:lstStyle/>
        <a:p>
          <a:endParaRPr lang="en-US" sz="1600"/>
        </a:p>
      </dgm:t>
    </dgm:pt>
    <dgm:pt modelId="{E9FB5B3B-80F0-4770-B0AF-B2F6DE0A526E}">
      <dgm:prSet custT="1"/>
      <dgm:spPr/>
      <dgm:t>
        <a:bodyPr/>
        <a:lstStyle/>
        <a:p>
          <a:pPr rtl="0"/>
          <a:r>
            <a:rPr lang="en-US" sz="1400" b="0" smtClean="0"/>
            <a:t>physician_id unique physician identifier, joins to id in physicians.csv</a:t>
          </a:r>
          <a:endParaRPr lang="en-US" sz="1400" b="0" dirty="0"/>
        </a:p>
      </dgm:t>
    </dgm:pt>
    <dgm:pt modelId="{511BA1EF-71E3-416B-8DA9-D0A5AA858726}" type="parTrans" cxnId="{262E4624-D9ED-4DC9-A620-AA8539FAB5F2}">
      <dgm:prSet/>
      <dgm:spPr/>
      <dgm:t>
        <a:bodyPr/>
        <a:lstStyle/>
        <a:p>
          <a:endParaRPr lang="en-US" sz="1600"/>
        </a:p>
      </dgm:t>
    </dgm:pt>
    <dgm:pt modelId="{630C54A5-A663-4CC8-94CF-CD8887254D59}" type="sibTrans" cxnId="{262E4624-D9ED-4DC9-A620-AA8539FAB5F2}">
      <dgm:prSet/>
      <dgm:spPr/>
      <dgm:t>
        <a:bodyPr/>
        <a:lstStyle/>
        <a:p>
          <a:endParaRPr lang="en-US" sz="1600"/>
        </a:p>
      </dgm:t>
    </dgm:pt>
    <dgm:pt modelId="{8EB99D5C-4B54-4DEF-ADC1-A57B187F6153}">
      <dgm:prSet custT="1"/>
      <dgm:spPr/>
      <dgm:t>
        <a:bodyPr/>
        <a:lstStyle/>
        <a:p>
          <a:pPr rtl="0"/>
          <a:r>
            <a:rPr lang="en-US" sz="1400" b="1" dirty="0" smtClean="0"/>
            <a:t>Specialty </a:t>
          </a:r>
          <a:r>
            <a:rPr lang="en-US" sz="1400" b="0" dirty="0" smtClean="0"/>
            <a:t>String e.g. Cardiologist</a:t>
          </a:r>
          <a:endParaRPr lang="en-US" sz="1400" b="0" dirty="0"/>
        </a:p>
      </dgm:t>
    </dgm:pt>
    <dgm:pt modelId="{0263A4B1-292C-4D23-B554-11475D43ED9D}" type="parTrans" cxnId="{3CE0E635-3C50-4399-8546-AB9D29AFBD56}">
      <dgm:prSet/>
      <dgm:spPr/>
      <dgm:t>
        <a:bodyPr/>
        <a:lstStyle/>
        <a:p>
          <a:endParaRPr lang="en-US" sz="1600"/>
        </a:p>
      </dgm:t>
    </dgm:pt>
    <dgm:pt modelId="{62FB7B30-AB86-4CC8-B9AE-96EBF7AA9666}" type="sibTrans" cxnId="{3CE0E635-3C50-4399-8546-AB9D29AFBD56}">
      <dgm:prSet/>
      <dgm:spPr/>
      <dgm:t>
        <a:bodyPr/>
        <a:lstStyle/>
        <a:p>
          <a:endParaRPr lang="en-US" sz="1600"/>
        </a:p>
      </dgm:t>
    </dgm:pt>
    <dgm:pt modelId="{6AC97B51-BE51-4DC4-AD99-51A721657F99}" type="pres">
      <dgm:prSet presAssocID="{BB79EBA3-F27D-423F-BAB3-ED839B6B0F2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4917E5-DBFF-4EDB-97BD-D249B200A220}" type="pres">
      <dgm:prSet presAssocID="{8CF2681D-AF07-4FB3-BCB7-725C33919FEE}" presName="composite" presStyleCnt="0"/>
      <dgm:spPr/>
      <dgm:t>
        <a:bodyPr/>
        <a:lstStyle/>
        <a:p>
          <a:endParaRPr lang="en-US"/>
        </a:p>
      </dgm:t>
    </dgm:pt>
    <dgm:pt modelId="{C6F95713-D631-440F-AC0C-AB0F951CD0A8}" type="pres">
      <dgm:prSet presAssocID="{8CF2681D-AF07-4FB3-BCB7-725C33919FE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387BD-BA7B-4DED-A979-A6382E21B17D}" type="pres">
      <dgm:prSet presAssocID="{8CF2681D-AF07-4FB3-BCB7-725C33919FEE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3DDF57-DDD7-4F60-A19D-5B8DCF80F1AE}" type="pres">
      <dgm:prSet presAssocID="{9DF81889-E34B-4F15-933A-F382F3724B25}" presName="space" presStyleCnt="0"/>
      <dgm:spPr/>
      <dgm:t>
        <a:bodyPr/>
        <a:lstStyle/>
        <a:p>
          <a:endParaRPr lang="en-US"/>
        </a:p>
      </dgm:t>
    </dgm:pt>
    <dgm:pt modelId="{3DDA92F8-99A5-4844-9C06-DC0C8927BE0E}" type="pres">
      <dgm:prSet presAssocID="{555831F7-2666-4F16-8372-D5019E68A451}" presName="composite" presStyleCnt="0"/>
      <dgm:spPr/>
      <dgm:t>
        <a:bodyPr/>
        <a:lstStyle/>
        <a:p>
          <a:endParaRPr lang="en-US"/>
        </a:p>
      </dgm:t>
    </dgm:pt>
    <dgm:pt modelId="{289D4422-1017-495C-A582-5777AD6DE520}" type="pres">
      <dgm:prSet presAssocID="{555831F7-2666-4F16-8372-D5019E68A45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DF28F-BE81-455E-842E-DEE241D055BA}" type="pres">
      <dgm:prSet presAssocID="{555831F7-2666-4F16-8372-D5019E68A451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4BDA1A-A011-498E-B742-106F851B849F}" type="presOf" srcId="{555831F7-2666-4F16-8372-D5019E68A451}" destId="{289D4422-1017-495C-A582-5777AD6DE520}" srcOrd="0" destOrd="0" presId="urn:microsoft.com/office/officeart/2005/8/layout/hList1"/>
    <dgm:cxn modelId="{3CE0E635-3C50-4399-8546-AB9D29AFBD56}" srcId="{555831F7-2666-4F16-8372-D5019E68A451}" destId="{8EB99D5C-4B54-4DEF-ADC1-A57B187F6153}" srcOrd="1" destOrd="0" parTransId="{0263A4B1-292C-4D23-B554-11475D43ED9D}" sibTransId="{62FB7B30-AB86-4CC8-B9AE-96EBF7AA9666}"/>
    <dgm:cxn modelId="{318AC850-9129-4843-9049-FAAA17D46610}" type="presOf" srcId="{BB56A702-2FDC-4548-89AD-C140FF18DB4D}" destId="{915387BD-BA7B-4DED-A979-A6382E21B17D}" srcOrd="0" destOrd="2" presId="urn:microsoft.com/office/officeart/2005/8/layout/hList1"/>
    <dgm:cxn modelId="{0078A8AB-D0D3-47B8-BA21-3297A8244E7F}" type="presOf" srcId="{8CF2681D-AF07-4FB3-BCB7-725C33919FEE}" destId="{C6F95713-D631-440F-AC0C-AB0F951CD0A8}" srcOrd="0" destOrd="0" presId="urn:microsoft.com/office/officeart/2005/8/layout/hList1"/>
    <dgm:cxn modelId="{6B6ED5FF-E86F-4133-9430-9BEF088135BD}" type="presOf" srcId="{8EB99D5C-4B54-4DEF-ADC1-A57B187F6153}" destId="{19EDF28F-BE81-455E-842E-DEE241D055BA}" srcOrd="0" destOrd="1" presId="urn:microsoft.com/office/officeart/2005/8/layout/hList1"/>
    <dgm:cxn modelId="{7C5923FB-AFEE-4ED7-A1EF-1F49AA1EF639}" srcId="{8CF2681D-AF07-4FB3-BCB7-725C33919FEE}" destId="{EDFD01AD-05AF-45A8-9045-74F946E1F6A7}" srcOrd="1" destOrd="0" parTransId="{D1F55DC7-D7A7-4637-9C86-EA23D5C0760E}" sibTransId="{0E80DE53-D8BF-4BF7-9012-42B01C6E6514}"/>
    <dgm:cxn modelId="{8F5FD25A-88C0-4670-86CC-C4AEDFB4F0D3}" type="presOf" srcId="{E9FB5B3B-80F0-4770-B0AF-B2F6DE0A526E}" destId="{19EDF28F-BE81-455E-842E-DEE241D055BA}" srcOrd="0" destOrd="0" presId="urn:microsoft.com/office/officeart/2005/8/layout/hList1"/>
    <dgm:cxn modelId="{0523BE59-E7F2-4DE1-B5C5-4CB6643EB651}" srcId="{BB79EBA3-F27D-423F-BAB3-ED839B6B0F26}" destId="{555831F7-2666-4F16-8372-D5019E68A451}" srcOrd="1" destOrd="0" parTransId="{E5C7DD92-B3EB-44F5-A0A4-3E76F295674F}" sibTransId="{3C53D42B-5280-469D-8663-7DD287B56D00}"/>
    <dgm:cxn modelId="{7FD718BD-6A99-43CC-8F63-F498254F2604}" type="presOf" srcId="{BB79EBA3-F27D-423F-BAB3-ED839B6B0F26}" destId="{6AC97B51-BE51-4DC4-AD99-51A721657F99}" srcOrd="0" destOrd="0" presId="urn:microsoft.com/office/officeart/2005/8/layout/hList1"/>
    <dgm:cxn modelId="{989AF707-DACD-4C9E-BC41-191B7B55CDD2}" type="presOf" srcId="{EDFD01AD-05AF-45A8-9045-74F946E1F6A7}" destId="{915387BD-BA7B-4DED-A979-A6382E21B17D}" srcOrd="0" destOrd="1" presId="urn:microsoft.com/office/officeart/2005/8/layout/hList1"/>
    <dgm:cxn modelId="{91A3F177-482D-4BB0-B3B3-1D1F91192564}" srcId="{8CF2681D-AF07-4FB3-BCB7-725C33919FEE}" destId="{BB56A702-2FDC-4548-89AD-C140FF18DB4D}" srcOrd="2" destOrd="0" parTransId="{B3A9A642-BFFE-41A0-8794-ADF452DA0868}" sibTransId="{3A2BCA22-35C2-4777-8492-EEF264C0D988}"/>
    <dgm:cxn modelId="{9E8F0708-28CF-4555-BD41-3E17F0310F60}" type="presOf" srcId="{F0E1B172-1255-4AFE-A072-2EE8E96BA42E}" destId="{915387BD-BA7B-4DED-A979-A6382E21B17D}" srcOrd="0" destOrd="3" presId="urn:microsoft.com/office/officeart/2005/8/layout/hList1"/>
    <dgm:cxn modelId="{B8C6BB0C-0340-4055-9B22-54E0C4336D6F}" srcId="{8CF2681D-AF07-4FB3-BCB7-725C33919FEE}" destId="{54F4E77E-2001-45A2-BE8F-BE39305451F1}" srcOrd="0" destOrd="0" parTransId="{4138C80A-70A4-4487-B7A9-A45420AF100C}" sibTransId="{4E4FC5D0-F4AC-4E3B-85E0-4D6A6BD70ED0}"/>
    <dgm:cxn modelId="{262E4624-D9ED-4DC9-A620-AA8539FAB5F2}" srcId="{555831F7-2666-4F16-8372-D5019E68A451}" destId="{E9FB5B3B-80F0-4770-B0AF-B2F6DE0A526E}" srcOrd="0" destOrd="0" parTransId="{511BA1EF-71E3-416B-8DA9-D0A5AA858726}" sibTransId="{630C54A5-A663-4CC8-94CF-CD8887254D59}"/>
    <dgm:cxn modelId="{9E560844-87D8-4D03-90DE-BC7D44F1543F}" srcId="{8CF2681D-AF07-4FB3-BCB7-725C33919FEE}" destId="{F0E1B172-1255-4AFE-A072-2EE8E96BA42E}" srcOrd="3" destOrd="0" parTransId="{E7424A7E-B3C6-44A6-8875-93198CD6E8AE}" sibTransId="{3F17D992-D910-4168-801A-6CEF47BE0E9A}"/>
    <dgm:cxn modelId="{111429DA-E8F5-4880-9DBE-0CCF7C54DFDC}" srcId="{BB79EBA3-F27D-423F-BAB3-ED839B6B0F26}" destId="{8CF2681D-AF07-4FB3-BCB7-725C33919FEE}" srcOrd="0" destOrd="0" parTransId="{2A668F6B-C337-4BB7-9F2D-2CB3B443C8CE}" sibTransId="{9DF81889-E34B-4F15-933A-F382F3724B25}"/>
    <dgm:cxn modelId="{81D42781-22D0-40C3-AD80-122BB532FA04}" type="presOf" srcId="{54F4E77E-2001-45A2-BE8F-BE39305451F1}" destId="{915387BD-BA7B-4DED-A979-A6382E21B17D}" srcOrd="0" destOrd="0" presId="urn:microsoft.com/office/officeart/2005/8/layout/hList1"/>
    <dgm:cxn modelId="{941C9D8F-E777-46C0-8B48-E0109F10BB76}" type="presParOf" srcId="{6AC97B51-BE51-4DC4-AD99-51A721657F99}" destId="{5E4917E5-DBFF-4EDB-97BD-D249B200A220}" srcOrd="0" destOrd="0" presId="urn:microsoft.com/office/officeart/2005/8/layout/hList1"/>
    <dgm:cxn modelId="{48D2979D-EFBB-43EA-A3F1-56AF8D4025EF}" type="presParOf" srcId="{5E4917E5-DBFF-4EDB-97BD-D249B200A220}" destId="{C6F95713-D631-440F-AC0C-AB0F951CD0A8}" srcOrd="0" destOrd="0" presId="urn:microsoft.com/office/officeart/2005/8/layout/hList1"/>
    <dgm:cxn modelId="{076AD2D4-3C80-41E9-8987-DC0A1B25D396}" type="presParOf" srcId="{5E4917E5-DBFF-4EDB-97BD-D249B200A220}" destId="{915387BD-BA7B-4DED-A979-A6382E21B17D}" srcOrd="1" destOrd="0" presId="urn:microsoft.com/office/officeart/2005/8/layout/hList1"/>
    <dgm:cxn modelId="{F1C49120-CD7B-4F20-96E3-3C33B19D1FE8}" type="presParOf" srcId="{6AC97B51-BE51-4DC4-AD99-51A721657F99}" destId="{8A3DDF57-DDD7-4F60-A19D-5B8DCF80F1AE}" srcOrd="1" destOrd="0" presId="urn:microsoft.com/office/officeart/2005/8/layout/hList1"/>
    <dgm:cxn modelId="{BF9A97F9-2CB4-492F-AABA-34B5BEEB65FC}" type="presParOf" srcId="{6AC97B51-BE51-4DC4-AD99-51A721657F99}" destId="{3DDA92F8-99A5-4844-9C06-DC0C8927BE0E}" srcOrd="2" destOrd="0" presId="urn:microsoft.com/office/officeart/2005/8/layout/hList1"/>
    <dgm:cxn modelId="{49418EEB-9825-4858-AA62-6C2892DA3044}" type="presParOf" srcId="{3DDA92F8-99A5-4844-9C06-DC0C8927BE0E}" destId="{289D4422-1017-495C-A582-5777AD6DE520}" srcOrd="0" destOrd="0" presId="urn:microsoft.com/office/officeart/2005/8/layout/hList1"/>
    <dgm:cxn modelId="{7B58D88B-7EBD-44A5-9487-998908E6D87D}" type="presParOf" srcId="{3DDA92F8-99A5-4844-9C06-DC0C8927BE0E}" destId="{19EDF28F-BE81-455E-842E-DEE241D055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18A2D1-865D-481E-8AFA-DC72AF3A8BBF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</dgm:pt>
    <dgm:pt modelId="{D9DD6475-605C-47CB-9FD9-005191DE6B1C}">
      <dgm:prSet phldrT="[Text]"/>
      <dgm:spPr/>
      <dgm:t>
        <a:bodyPr/>
        <a:lstStyle/>
        <a:p>
          <a:r>
            <a:rPr lang="en-US" dirty="0" smtClean="0"/>
            <a:t>Text Data</a:t>
          </a:r>
          <a:endParaRPr lang="en-US" dirty="0"/>
        </a:p>
      </dgm:t>
    </dgm:pt>
    <dgm:pt modelId="{84C1E269-A4B1-4262-862F-913FE721B687}" type="parTrans" cxnId="{2D685D54-AF50-4A91-9820-98F69048324C}">
      <dgm:prSet/>
      <dgm:spPr/>
      <dgm:t>
        <a:bodyPr/>
        <a:lstStyle/>
        <a:p>
          <a:endParaRPr lang="en-US"/>
        </a:p>
      </dgm:t>
    </dgm:pt>
    <dgm:pt modelId="{B964FD85-8594-4431-B94D-83907D335251}" type="sibTrans" cxnId="{2D685D54-AF50-4A91-9820-98F69048324C}">
      <dgm:prSet/>
      <dgm:spPr/>
      <dgm:t>
        <a:bodyPr/>
        <a:lstStyle/>
        <a:p>
          <a:endParaRPr lang="en-US"/>
        </a:p>
      </dgm:t>
    </dgm:pt>
    <dgm:pt modelId="{191B8B38-A4C4-441E-B542-84652443DC60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C3D30293-AA46-45CE-B4EB-21A3CAE7E99A}" type="parTrans" cxnId="{F7E18064-2300-4422-A833-22DA9BDA95B3}">
      <dgm:prSet/>
      <dgm:spPr/>
      <dgm:t>
        <a:bodyPr/>
        <a:lstStyle/>
        <a:p>
          <a:endParaRPr lang="en-US"/>
        </a:p>
      </dgm:t>
    </dgm:pt>
    <dgm:pt modelId="{B2365E52-ADFE-4A89-A368-4F18D457D600}" type="sibTrans" cxnId="{F7E18064-2300-4422-A833-22DA9BDA95B3}">
      <dgm:prSet/>
      <dgm:spPr/>
      <dgm:t>
        <a:bodyPr/>
        <a:lstStyle/>
        <a:p>
          <a:endParaRPr lang="en-US"/>
        </a:p>
      </dgm:t>
    </dgm:pt>
    <dgm:pt modelId="{0DE28579-7560-4F9F-9B7C-CCB7085DB7CD}">
      <dgm:prSet phldrT="[Text]"/>
      <dgm:spPr/>
      <dgm:t>
        <a:bodyPr/>
        <a:lstStyle/>
        <a:p>
          <a:r>
            <a:rPr lang="en-US" dirty="0" smtClean="0"/>
            <a:t>Classifier</a:t>
          </a:r>
          <a:endParaRPr lang="en-US" dirty="0"/>
        </a:p>
      </dgm:t>
    </dgm:pt>
    <dgm:pt modelId="{D0014B6C-65ED-4806-9079-9D1B63C1F9AC}" type="parTrans" cxnId="{C1585394-D067-49C1-A226-CE8E2F1473DC}">
      <dgm:prSet/>
      <dgm:spPr/>
      <dgm:t>
        <a:bodyPr/>
        <a:lstStyle/>
        <a:p>
          <a:endParaRPr lang="en-US"/>
        </a:p>
      </dgm:t>
    </dgm:pt>
    <dgm:pt modelId="{5ACFEF2E-16D5-40E8-A67F-654D5E178E39}" type="sibTrans" cxnId="{C1585394-D067-49C1-A226-CE8E2F1473DC}">
      <dgm:prSet/>
      <dgm:spPr/>
      <dgm:t>
        <a:bodyPr/>
        <a:lstStyle/>
        <a:p>
          <a:endParaRPr lang="en-US"/>
        </a:p>
      </dgm:t>
    </dgm:pt>
    <dgm:pt modelId="{E5B76598-FE49-45CB-BE85-E778FD1F86C6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464FD7B0-3DF5-4B54-A5DF-E2D5F47540E8}" type="parTrans" cxnId="{00D75C13-D4BF-4736-91D5-83FB9BB3E676}">
      <dgm:prSet/>
      <dgm:spPr/>
      <dgm:t>
        <a:bodyPr/>
        <a:lstStyle/>
        <a:p>
          <a:endParaRPr lang="en-US"/>
        </a:p>
      </dgm:t>
    </dgm:pt>
    <dgm:pt modelId="{6714D301-4A04-4000-AE0A-3B62872D45CB}" type="sibTrans" cxnId="{00D75C13-D4BF-4736-91D5-83FB9BB3E676}">
      <dgm:prSet/>
      <dgm:spPr/>
      <dgm:t>
        <a:bodyPr/>
        <a:lstStyle/>
        <a:p>
          <a:endParaRPr lang="en-US"/>
        </a:p>
      </dgm:t>
    </dgm:pt>
    <dgm:pt modelId="{38CEE438-3707-411D-BA14-AD808AD2C0ED}">
      <dgm:prSet custT="1"/>
      <dgm:spPr/>
      <dgm:t>
        <a:bodyPr/>
        <a:lstStyle/>
        <a:p>
          <a:r>
            <a:rPr lang="en-US" sz="900" dirty="0" smtClean="0"/>
            <a:t> Tokenization</a:t>
          </a:r>
          <a:endParaRPr lang="en-US" sz="900" dirty="0"/>
        </a:p>
      </dgm:t>
    </dgm:pt>
    <dgm:pt modelId="{960FFCB6-2E41-47C3-859D-1EAE780FF997}" type="parTrans" cxnId="{9AC08083-0689-4854-A78E-0C8624B18CEF}">
      <dgm:prSet/>
      <dgm:spPr/>
      <dgm:t>
        <a:bodyPr/>
        <a:lstStyle/>
        <a:p>
          <a:endParaRPr lang="en-US"/>
        </a:p>
      </dgm:t>
    </dgm:pt>
    <dgm:pt modelId="{24B99BA8-1251-4458-9231-48359BF4C086}" type="sibTrans" cxnId="{9AC08083-0689-4854-A78E-0C8624B18CEF}">
      <dgm:prSet/>
      <dgm:spPr/>
      <dgm:t>
        <a:bodyPr/>
        <a:lstStyle/>
        <a:p>
          <a:endParaRPr lang="en-US"/>
        </a:p>
      </dgm:t>
    </dgm:pt>
    <dgm:pt modelId="{87CE632B-4068-4787-913A-DBA25823614C}">
      <dgm:prSet custT="1"/>
      <dgm:spPr/>
      <dgm:t>
        <a:bodyPr/>
        <a:lstStyle/>
        <a:p>
          <a:r>
            <a:rPr lang="en-US" sz="900" dirty="0" smtClean="0"/>
            <a:t> Cleaning (Stop words, Stemming, etc</a:t>
          </a:r>
          <a:r>
            <a:rPr lang="en-US" sz="900" dirty="0" smtClean="0"/>
            <a:t>.), N-Grams</a:t>
          </a:r>
          <a:endParaRPr lang="en-US" sz="900" dirty="0"/>
        </a:p>
      </dgm:t>
    </dgm:pt>
    <dgm:pt modelId="{41264AAC-79A1-4DC7-BA48-1E1929187386}" type="parTrans" cxnId="{54210A62-14CA-41E9-8CE5-B26CA29D06FD}">
      <dgm:prSet/>
      <dgm:spPr/>
      <dgm:t>
        <a:bodyPr/>
        <a:lstStyle/>
        <a:p>
          <a:endParaRPr lang="en-US"/>
        </a:p>
      </dgm:t>
    </dgm:pt>
    <dgm:pt modelId="{4D33C747-688A-47E4-AFC8-86635637114B}" type="sibTrans" cxnId="{54210A62-14CA-41E9-8CE5-B26CA29D06FD}">
      <dgm:prSet/>
      <dgm:spPr/>
      <dgm:t>
        <a:bodyPr/>
        <a:lstStyle/>
        <a:p>
          <a:endParaRPr lang="en-US"/>
        </a:p>
      </dgm:t>
    </dgm:pt>
    <dgm:pt modelId="{91CF57F8-7B79-4473-9857-A4BA75D9BEE9}">
      <dgm:prSet custT="1"/>
      <dgm:spPr/>
      <dgm:t>
        <a:bodyPr/>
        <a:lstStyle/>
        <a:p>
          <a:r>
            <a:rPr lang="en-US" sz="900" dirty="0" smtClean="0"/>
            <a:t> Count Vector: TFIDF</a:t>
          </a:r>
          <a:endParaRPr lang="en-US" sz="900" dirty="0"/>
        </a:p>
      </dgm:t>
    </dgm:pt>
    <dgm:pt modelId="{9813FA66-3CB0-42AF-9B94-5499567BA517}" type="parTrans" cxnId="{B9B1EFA7-939C-4774-9D0D-6A61CD4B834A}">
      <dgm:prSet/>
      <dgm:spPr/>
      <dgm:t>
        <a:bodyPr/>
        <a:lstStyle/>
        <a:p>
          <a:endParaRPr lang="en-US"/>
        </a:p>
      </dgm:t>
    </dgm:pt>
    <dgm:pt modelId="{B98C893C-6253-419C-8CCC-3A67654F7ADE}" type="sibTrans" cxnId="{B9B1EFA7-939C-4774-9D0D-6A61CD4B834A}">
      <dgm:prSet/>
      <dgm:spPr/>
      <dgm:t>
        <a:bodyPr/>
        <a:lstStyle/>
        <a:p>
          <a:endParaRPr lang="en-US"/>
        </a:p>
      </dgm:t>
    </dgm:pt>
    <dgm:pt modelId="{BE86F264-61E5-4BB8-AC15-F01C39C5C3FC}">
      <dgm:prSet phldrT="[Text]"/>
      <dgm:spPr/>
      <dgm:t>
        <a:bodyPr/>
        <a:lstStyle/>
        <a:p>
          <a:r>
            <a:rPr lang="en-US" dirty="0" smtClean="0"/>
            <a:t>Prep / EDA</a:t>
          </a:r>
          <a:endParaRPr lang="en-US" dirty="0"/>
        </a:p>
      </dgm:t>
    </dgm:pt>
    <dgm:pt modelId="{8EAAFF8E-38B5-4AFE-935E-A73C3E84F4E6}" type="parTrans" cxnId="{FFFF5AEE-2434-43DC-92BF-DD914C041A75}">
      <dgm:prSet/>
      <dgm:spPr/>
      <dgm:t>
        <a:bodyPr/>
        <a:lstStyle/>
        <a:p>
          <a:endParaRPr lang="en-US"/>
        </a:p>
      </dgm:t>
    </dgm:pt>
    <dgm:pt modelId="{DD62AE04-F1FE-4ED2-8C8F-A12E9C0A544C}" type="sibTrans" cxnId="{FFFF5AEE-2434-43DC-92BF-DD914C041A75}">
      <dgm:prSet/>
      <dgm:spPr/>
      <dgm:t>
        <a:bodyPr/>
        <a:lstStyle/>
        <a:p>
          <a:endParaRPr lang="en-US"/>
        </a:p>
      </dgm:t>
    </dgm:pt>
    <dgm:pt modelId="{3B98706A-C516-46C8-B9F9-B473C933E8EE}">
      <dgm:prSet phldrT="[Text]" custT="1"/>
      <dgm:spPr/>
      <dgm:t>
        <a:bodyPr/>
        <a:lstStyle/>
        <a:p>
          <a:r>
            <a:rPr lang="en-US" sz="900" dirty="0" smtClean="0"/>
            <a:t>Target Categories</a:t>
          </a:r>
          <a:endParaRPr lang="en-US" sz="900" dirty="0"/>
        </a:p>
      </dgm:t>
    </dgm:pt>
    <dgm:pt modelId="{48CEE89F-EE17-4C22-AC06-8DF77E043A03}" type="parTrans" cxnId="{11731A05-5374-4DF1-AA2B-19A1BD712EAB}">
      <dgm:prSet/>
      <dgm:spPr/>
      <dgm:t>
        <a:bodyPr/>
        <a:lstStyle/>
        <a:p>
          <a:endParaRPr lang="en-US"/>
        </a:p>
      </dgm:t>
    </dgm:pt>
    <dgm:pt modelId="{49E52152-5A9F-4B90-B98A-2F09BE0E0E63}" type="sibTrans" cxnId="{11731A05-5374-4DF1-AA2B-19A1BD712EAB}">
      <dgm:prSet/>
      <dgm:spPr/>
      <dgm:t>
        <a:bodyPr/>
        <a:lstStyle/>
        <a:p>
          <a:endParaRPr lang="en-US"/>
        </a:p>
      </dgm:t>
    </dgm:pt>
    <dgm:pt modelId="{239D564F-22AB-4D63-AB64-7DE4BE764E6F}">
      <dgm:prSet phldrT="[Text]" custT="1"/>
      <dgm:spPr/>
      <dgm:t>
        <a:bodyPr/>
        <a:lstStyle/>
        <a:p>
          <a:r>
            <a:rPr lang="en-US" sz="900" dirty="0" smtClean="0"/>
            <a:t>Histograms</a:t>
          </a:r>
          <a:endParaRPr lang="en-US" sz="900" dirty="0"/>
        </a:p>
      </dgm:t>
    </dgm:pt>
    <dgm:pt modelId="{A6874EF2-1F0A-4554-9C4A-582180ABFD0F}" type="parTrans" cxnId="{F51820BB-B979-42DE-95C0-BF7B002EC5EC}">
      <dgm:prSet/>
      <dgm:spPr/>
      <dgm:t>
        <a:bodyPr/>
        <a:lstStyle/>
        <a:p>
          <a:endParaRPr lang="en-US"/>
        </a:p>
      </dgm:t>
    </dgm:pt>
    <dgm:pt modelId="{2767C999-896E-4063-9962-4CF8596ACE0E}" type="sibTrans" cxnId="{F51820BB-B979-42DE-95C0-BF7B002EC5EC}">
      <dgm:prSet/>
      <dgm:spPr/>
      <dgm:t>
        <a:bodyPr/>
        <a:lstStyle/>
        <a:p>
          <a:endParaRPr lang="en-US"/>
        </a:p>
      </dgm:t>
    </dgm:pt>
    <dgm:pt modelId="{8A986E2E-C33F-455A-8F7C-F7A2339E43E8}">
      <dgm:prSet phldrT="[Text]" custT="1"/>
      <dgm:spPr/>
      <dgm:t>
        <a:bodyPr/>
        <a:lstStyle/>
        <a:p>
          <a:r>
            <a:rPr lang="en-US" sz="900" dirty="0" smtClean="0"/>
            <a:t>Load Data </a:t>
          </a:r>
          <a:endParaRPr lang="en-US" sz="800" dirty="0"/>
        </a:p>
      </dgm:t>
    </dgm:pt>
    <dgm:pt modelId="{3470D294-07D2-4653-BD93-B763D4739105}" type="parTrans" cxnId="{FAA186B0-E837-4F07-8FFA-84730D801B42}">
      <dgm:prSet/>
      <dgm:spPr/>
      <dgm:t>
        <a:bodyPr/>
        <a:lstStyle/>
        <a:p>
          <a:endParaRPr lang="en-US"/>
        </a:p>
      </dgm:t>
    </dgm:pt>
    <dgm:pt modelId="{DCCAA87A-B8FF-4628-A52B-ACC36C30D33A}" type="sibTrans" cxnId="{FAA186B0-E837-4F07-8FFA-84730D801B42}">
      <dgm:prSet/>
      <dgm:spPr/>
      <dgm:t>
        <a:bodyPr/>
        <a:lstStyle/>
        <a:p>
          <a:endParaRPr lang="en-US"/>
        </a:p>
      </dgm:t>
    </dgm:pt>
    <dgm:pt modelId="{3EF2EF9A-90EE-4942-B7B0-C85643A04624}">
      <dgm:prSet phldrT="[Text]" custT="1"/>
      <dgm:spPr/>
      <dgm:t>
        <a:bodyPr/>
        <a:lstStyle/>
        <a:p>
          <a:r>
            <a:rPr lang="en-US" sz="900" dirty="0" smtClean="0"/>
            <a:t>Cleaning, Nulls</a:t>
          </a:r>
          <a:endParaRPr lang="en-US" sz="900" dirty="0"/>
        </a:p>
      </dgm:t>
    </dgm:pt>
    <dgm:pt modelId="{8D83F865-9E23-4BD4-A960-A949DB94B931}" type="parTrans" cxnId="{B1F8690A-35CF-4492-8B40-7A33218532AE}">
      <dgm:prSet/>
      <dgm:spPr/>
      <dgm:t>
        <a:bodyPr/>
        <a:lstStyle/>
        <a:p>
          <a:endParaRPr lang="en-US"/>
        </a:p>
      </dgm:t>
    </dgm:pt>
    <dgm:pt modelId="{CE57DA56-2D40-44EC-8133-FD82AB81CE12}" type="sibTrans" cxnId="{B1F8690A-35CF-4492-8B40-7A33218532AE}">
      <dgm:prSet/>
      <dgm:spPr/>
      <dgm:t>
        <a:bodyPr/>
        <a:lstStyle/>
        <a:p>
          <a:endParaRPr lang="en-US"/>
        </a:p>
      </dgm:t>
    </dgm:pt>
    <dgm:pt modelId="{E1376C94-2B13-4C11-BFD5-A074178C5B22}" type="pres">
      <dgm:prSet presAssocID="{8C18A2D1-865D-481E-8AFA-DC72AF3A8BBF}" presName="Name0" presStyleCnt="0">
        <dgm:presLayoutVars>
          <dgm:dir/>
          <dgm:animLvl val="lvl"/>
          <dgm:resizeHandles val="exact"/>
        </dgm:presLayoutVars>
      </dgm:prSet>
      <dgm:spPr/>
    </dgm:pt>
    <dgm:pt modelId="{62E99D26-456D-48E7-9B7D-C580C4D889F2}" type="pres">
      <dgm:prSet presAssocID="{8C18A2D1-865D-481E-8AFA-DC72AF3A8BBF}" presName="tSp" presStyleCnt="0"/>
      <dgm:spPr/>
    </dgm:pt>
    <dgm:pt modelId="{1632B823-E36A-45FE-A487-FDF51633D772}" type="pres">
      <dgm:prSet presAssocID="{8C18A2D1-865D-481E-8AFA-DC72AF3A8BBF}" presName="bSp" presStyleCnt="0"/>
      <dgm:spPr/>
    </dgm:pt>
    <dgm:pt modelId="{34322AC5-DD74-4B9B-A247-45089BE03341}" type="pres">
      <dgm:prSet presAssocID="{8C18A2D1-865D-481E-8AFA-DC72AF3A8BBF}" presName="process" presStyleCnt="0"/>
      <dgm:spPr/>
    </dgm:pt>
    <dgm:pt modelId="{F1EBDA1C-0B80-4B32-B058-315E8A3550E9}" type="pres">
      <dgm:prSet presAssocID="{D9DD6475-605C-47CB-9FD9-005191DE6B1C}" presName="composite1" presStyleCnt="0"/>
      <dgm:spPr/>
    </dgm:pt>
    <dgm:pt modelId="{8D325CF5-F6DB-4D80-A59A-03AD94025E8C}" type="pres">
      <dgm:prSet presAssocID="{D9DD6475-605C-47CB-9FD9-005191DE6B1C}" presName="dummyNode1" presStyleLbl="node1" presStyleIdx="0" presStyleCnt="4"/>
      <dgm:spPr/>
    </dgm:pt>
    <dgm:pt modelId="{DD0FA0F3-3FE3-4430-91F7-4937F9D267AC}" type="pres">
      <dgm:prSet presAssocID="{D9DD6475-605C-47CB-9FD9-005191DE6B1C}" presName="childNode1" presStyleLbl="bgAcc1" presStyleIdx="0" presStyleCnt="4">
        <dgm:presLayoutVars>
          <dgm:bulletEnabled val="1"/>
        </dgm:presLayoutVars>
      </dgm:prSet>
      <dgm:spPr>
        <a:prstGeom prst="flowChartDocument">
          <a:avLst/>
        </a:prstGeom>
      </dgm:spPr>
    </dgm:pt>
    <dgm:pt modelId="{599ECF9F-B93E-4080-BF02-68C9B963C5FB}" type="pres">
      <dgm:prSet presAssocID="{D9DD6475-605C-47CB-9FD9-005191DE6B1C}" presName="childNode1tx" presStyleLbl="bgAcc1" presStyleIdx="0" presStyleCnt="4">
        <dgm:presLayoutVars>
          <dgm:bulletEnabled val="1"/>
        </dgm:presLayoutVars>
      </dgm:prSet>
      <dgm:spPr/>
    </dgm:pt>
    <dgm:pt modelId="{E012072B-E894-4EB7-8C8A-4CBBA93CB21F}" type="pres">
      <dgm:prSet presAssocID="{D9DD6475-605C-47CB-9FD9-005191DE6B1C}" presName="parentNode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AF166B-9395-4364-B32E-4EAB36A9A65F}" type="pres">
      <dgm:prSet presAssocID="{D9DD6475-605C-47CB-9FD9-005191DE6B1C}" presName="connSite1" presStyleCnt="0"/>
      <dgm:spPr/>
    </dgm:pt>
    <dgm:pt modelId="{FE54549B-D441-48AB-9CAD-9568A651AB78}" type="pres">
      <dgm:prSet presAssocID="{B964FD85-8594-4431-B94D-83907D335251}" presName="Name9" presStyleLbl="sibTrans2D1" presStyleIdx="0" presStyleCnt="3"/>
      <dgm:spPr/>
      <dgm:t>
        <a:bodyPr/>
        <a:lstStyle/>
        <a:p>
          <a:endParaRPr lang="en-US"/>
        </a:p>
      </dgm:t>
    </dgm:pt>
    <dgm:pt modelId="{F272C636-10F3-44BA-94C4-B4A83D4369A4}" type="pres">
      <dgm:prSet presAssocID="{BE86F264-61E5-4BB8-AC15-F01C39C5C3FC}" presName="composite2" presStyleCnt="0"/>
      <dgm:spPr/>
    </dgm:pt>
    <dgm:pt modelId="{6BEB4E14-C036-457E-AC4A-12F12138345E}" type="pres">
      <dgm:prSet presAssocID="{BE86F264-61E5-4BB8-AC15-F01C39C5C3FC}" presName="dummyNode2" presStyleLbl="node1" presStyleIdx="0" presStyleCnt="4"/>
      <dgm:spPr/>
    </dgm:pt>
    <dgm:pt modelId="{7744B466-7BD4-4997-A0AE-7DE0E4DC177D}" type="pres">
      <dgm:prSet presAssocID="{BE86F264-61E5-4BB8-AC15-F01C39C5C3FC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8A787D-7E51-4037-963B-2E950EC71A3C}" type="pres">
      <dgm:prSet presAssocID="{BE86F264-61E5-4BB8-AC15-F01C39C5C3FC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A68ACD-8206-4CAC-98AF-C5A642A4128E}" type="pres">
      <dgm:prSet presAssocID="{BE86F264-61E5-4BB8-AC15-F01C39C5C3FC}" presName="parentNode2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6E33C2-CFE5-4B29-B1F6-87756D6F8741}" type="pres">
      <dgm:prSet presAssocID="{BE86F264-61E5-4BB8-AC15-F01C39C5C3FC}" presName="connSite2" presStyleCnt="0"/>
      <dgm:spPr/>
    </dgm:pt>
    <dgm:pt modelId="{EA99EB20-302E-479D-BD76-74EABCFDA062}" type="pres">
      <dgm:prSet presAssocID="{DD62AE04-F1FE-4ED2-8C8F-A12E9C0A544C}" presName="Name18" presStyleLbl="sibTrans2D1" presStyleIdx="1" presStyleCnt="3"/>
      <dgm:spPr/>
      <dgm:t>
        <a:bodyPr/>
        <a:lstStyle/>
        <a:p>
          <a:endParaRPr lang="en-US"/>
        </a:p>
      </dgm:t>
    </dgm:pt>
    <dgm:pt modelId="{2783A7BB-4E8E-49BF-A40E-2FFB5322F65E}" type="pres">
      <dgm:prSet presAssocID="{191B8B38-A4C4-441E-B542-84652443DC60}" presName="composite1" presStyleCnt="0"/>
      <dgm:spPr/>
    </dgm:pt>
    <dgm:pt modelId="{B7A49CB2-F279-42DE-91DA-A43F51AC0875}" type="pres">
      <dgm:prSet presAssocID="{191B8B38-A4C4-441E-B542-84652443DC60}" presName="dummyNode1" presStyleLbl="node1" presStyleIdx="1" presStyleCnt="4"/>
      <dgm:spPr/>
    </dgm:pt>
    <dgm:pt modelId="{A8844959-9CD0-4765-B21F-FE6FC83FC3F8}" type="pres">
      <dgm:prSet presAssocID="{191B8B38-A4C4-441E-B542-84652443DC60}" presName="childNode1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A9463B-7A94-4682-AD6B-4348DB2C1E1B}" type="pres">
      <dgm:prSet presAssocID="{191B8B38-A4C4-441E-B542-84652443DC60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73A372-4222-47CD-AA20-8BAD80E3F951}" type="pres">
      <dgm:prSet presAssocID="{191B8B38-A4C4-441E-B542-84652443DC60}" presName="parentNode1" presStyleLbl="node1" presStyleIdx="2" presStyleCnt="4" custLinFactNeighborX="-2342" custLinFactNeighborY="3737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683AC4-D3E2-48BF-A1AF-E140BF548CAC}" type="pres">
      <dgm:prSet presAssocID="{191B8B38-A4C4-441E-B542-84652443DC60}" presName="connSite1" presStyleCnt="0"/>
      <dgm:spPr/>
    </dgm:pt>
    <dgm:pt modelId="{A759E042-BB11-4943-96DB-48692629EA86}" type="pres">
      <dgm:prSet presAssocID="{B2365E52-ADFE-4A89-A368-4F18D457D600}" presName="Name9" presStyleLbl="sibTrans2D1" presStyleIdx="2" presStyleCnt="3"/>
      <dgm:spPr/>
      <dgm:t>
        <a:bodyPr/>
        <a:lstStyle/>
        <a:p>
          <a:endParaRPr lang="en-US"/>
        </a:p>
      </dgm:t>
    </dgm:pt>
    <dgm:pt modelId="{D22904E0-69AE-408D-8544-CE42DB740885}" type="pres">
      <dgm:prSet presAssocID="{0DE28579-7560-4F9F-9B7C-CCB7085DB7CD}" presName="composite2" presStyleCnt="0"/>
      <dgm:spPr/>
    </dgm:pt>
    <dgm:pt modelId="{EE721B50-3FA7-40FA-9A23-89078C7CE028}" type="pres">
      <dgm:prSet presAssocID="{0DE28579-7560-4F9F-9B7C-CCB7085DB7CD}" presName="dummyNode2" presStyleLbl="node1" presStyleIdx="2" presStyleCnt="4"/>
      <dgm:spPr/>
    </dgm:pt>
    <dgm:pt modelId="{7E263FBD-F67F-4BED-8F14-6CADDB1D3C07}" type="pres">
      <dgm:prSet presAssocID="{0DE28579-7560-4F9F-9B7C-CCB7085DB7CD}" presName="childNode2" presStyleLbl="bgAcc1" presStyleIdx="3" presStyleCnt="4">
        <dgm:presLayoutVars>
          <dgm:bulletEnabled val="1"/>
        </dgm:presLayoutVars>
      </dgm:prSet>
      <dgm:spPr>
        <a:prstGeom prst="flowChartDecision">
          <a:avLst/>
        </a:prstGeom>
      </dgm:spPr>
      <dgm:t>
        <a:bodyPr/>
        <a:lstStyle/>
        <a:p>
          <a:endParaRPr lang="en-US"/>
        </a:p>
      </dgm:t>
    </dgm:pt>
    <dgm:pt modelId="{8DB04AC5-81C0-4016-B68E-72F51923A46F}" type="pres">
      <dgm:prSet presAssocID="{0DE28579-7560-4F9F-9B7C-CCB7085DB7CD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C1118A-1874-4E42-A4FE-38F285CCD64B}" type="pres">
      <dgm:prSet presAssocID="{0DE28579-7560-4F9F-9B7C-CCB7085DB7CD}" presName="parentNode2" presStyleLbl="node1" presStyleIdx="3" presStyleCnt="4" custLinFactNeighborX="-21902" custLinFactNeighborY="-8598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2EAC12-793B-4118-B315-EDAE330D3976}" type="pres">
      <dgm:prSet presAssocID="{0DE28579-7560-4F9F-9B7C-CCB7085DB7CD}" presName="connSite2" presStyleCnt="0"/>
      <dgm:spPr/>
    </dgm:pt>
  </dgm:ptLst>
  <dgm:cxnLst>
    <dgm:cxn modelId="{F7E18064-2300-4422-A833-22DA9BDA95B3}" srcId="{8C18A2D1-865D-481E-8AFA-DC72AF3A8BBF}" destId="{191B8B38-A4C4-441E-B542-84652443DC60}" srcOrd="2" destOrd="0" parTransId="{C3D30293-AA46-45CE-B4EB-21A3CAE7E99A}" sibTransId="{B2365E52-ADFE-4A89-A368-4F18D457D600}"/>
    <dgm:cxn modelId="{C1585394-D067-49C1-A226-CE8E2F1473DC}" srcId="{8C18A2D1-865D-481E-8AFA-DC72AF3A8BBF}" destId="{0DE28579-7560-4F9F-9B7C-CCB7085DB7CD}" srcOrd="3" destOrd="0" parTransId="{D0014B6C-65ED-4806-9079-9D1B63C1F9AC}" sibTransId="{5ACFEF2E-16D5-40E8-A67F-654D5E178E39}"/>
    <dgm:cxn modelId="{9AC08083-0689-4854-A78E-0C8624B18CEF}" srcId="{191B8B38-A4C4-441E-B542-84652443DC60}" destId="{38CEE438-3707-411D-BA14-AD808AD2C0ED}" srcOrd="0" destOrd="0" parTransId="{960FFCB6-2E41-47C3-859D-1EAE780FF997}" sibTransId="{24B99BA8-1251-4458-9231-48359BF4C086}"/>
    <dgm:cxn modelId="{11731A05-5374-4DF1-AA2B-19A1BD712EAB}" srcId="{BE86F264-61E5-4BB8-AC15-F01C39C5C3FC}" destId="{3B98706A-C516-46C8-B9F9-B473C933E8EE}" srcOrd="3" destOrd="0" parTransId="{48CEE89F-EE17-4C22-AC06-8DF77E043A03}" sibTransId="{49E52152-5A9F-4B90-B98A-2F09BE0E0E63}"/>
    <dgm:cxn modelId="{E35889F6-A0F6-43AF-9D12-D4CCE8A70A56}" type="presOf" srcId="{8C18A2D1-865D-481E-8AFA-DC72AF3A8BBF}" destId="{E1376C94-2B13-4C11-BFD5-A074178C5B22}" srcOrd="0" destOrd="0" presId="urn:microsoft.com/office/officeart/2005/8/layout/hProcess4"/>
    <dgm:cxn modelId="{FC541173-01F7-41A7-957E-264CD6396D06}" type="presOf" srcId="{D9DD6475-605C-47CB-9FD9-005191DE6B1C}" destId="{E012072B-E894-4EB7-8C8A-4CBBA93CB21F}" srcOrd="0" destOrd="0" presId="urn:microsoft.com/office/officeart/2005/8/layout/hProcess4"/>
    <dgm:cxn modelId="{A84C53AF-A0CC-475C-99E8-0B154C579B37}" type="presOf" srcId="{3B98706A-C516-46C8-B9F9-B473C933E8EE}" destId="{7744B466-7BD4-4997-A0AE-7DE0E4DC177D}" srcOrd="0" destOrd="3" presId="urn:microsoft.com/office/officeart/2005/8/layout/hProcess4"/>
    <dgm:cxn modelId="{FD10E7BB-404E-46C8-8E62-966EC61E0371}" type="presOf" srcId="{191B8B38-A4C4-441E-B542-84652443DC60}" destId="{F673A372-4222-47CD-AA20-8BAD80E3F951}" srcOrd="0" destOrd="0" presId="urn:microsoft.com/office/officeart/2005/8/layout/hProcess4"/>
    <dgm:cxn modelId="{74494856-4A17-445E-889B-9B4860CDEA42}" type="presOf" srcId="{87CE632B-4068-4787-913A-DBA25823614C}" destId="{4CA9463B-7A94-4682-AD6B-4348DB2C1E1B}" srcOrd="1" destOrd="1" presId="urn:microsoft.com/office/officeart/2005/8/layout/hProcess4"/>
    <dgm:cxn modelId="{B70E3741-A339-4D81-8837-0DC2F6A29151}" type="presOf" srcId="{BE86F264-61E5-4BB8-AC15-F01C39C5C3FC}" destId="{7FA68ACD-8206-4CAC-98AF-C5A642A4128E}" srcOrd="0" destOrd="0" presId="urn:microsoft.com/office/officeart/2005/8/layout/hProcess4"/>
    <dgm:cxn modelId="{E651E457-B973-4E86-B046-98F2AB524E60}" type="presOf" srcId="{3B98706A-C516-46C8-B9F9-B473C933E8EE}" destId="{778A787D-7E51-4037-963B-2E950EC71A3C}" srcOrd="1" destOrd="3" presId="urn:microsoft.com/office/officeart/2005/8/layout/hProcess4"/>
    <dgm:cxn modelId="{FAA186B0-E837-4F07-8FFA-84730D801B42}" srcId="{BE86F264-61E5-4BB8-AC15-F01C39C5C3FC}" destId="{8A986E2E-C33F-455A-8F7C-F7A2339E43E8}" srcOrd="0" destOrd="0" parTransId="{3470D294-07D2-4653-BD93-B763D4739105}" sibTransId="{DCCAA87A-B8FF-4628-A52B-ACC36C30D33A}"/>
    <dgm:cxn modelId="{57CD0FD6-F23E-42D1-91CC-74DE9906167B}" type="presOf" srcId="{91CF57F8-7B79-4473-9857-A4BA75D9BEE9}" destId="{A8844959-9CD0-4765-B21F-FE6FC83FC3F8}" srcOrd="0" destOrd="2" presId="urn:microsoft.com/office/officeart/2005/8/layout/hProcess4"/>
    <dgm:cxn modelId="{FFFF5AEE-2434-43DC-92BF-DD914C041A75}" srcId="{8C18A2D1-865D-481E-8AFA-DC72AF3A8BBF}" destId="{BE86F264-61E5-4BB8-AC15-F01C39C5C3FC}" srcOrd="1" destOrd="0" parTransId="{8EAAFF8E-38B5-4AFE-935E-A73C3E84F4E6}" sibTransId="{DD62AE04-F1FE-4ED2-8C8F-A12E9C0A544C}"/>
    <dgm:cxn modelId="{2D685D54-AF50-4A91-9820-98F69048324C}" srcId="{8C18A2D1-865D-481E-8AFA-DC72AF3A8BBF}" destId="{D9DD6475-605C-47CB-9FD9-005191DE6B1C}" srcOrd="0" destOrd="0" parTransId="{84C1E269-A4B1-4262-862F-913FE721B687}" sibTransId="{B964FD85-8594-4431-B94D-83907D335251}"/>
    <dgm:cxn modelId="{D52FFEEE-51BA-4993-A110-21FA4D2A6B91}" type="presOf" srcId="{3EF2EF9A-90EE-4942-B7B0-C85643A04624}" destId="{7744B466-7BD4-4997-A0AE-7DE0E4DC177D}" srcOrd="0" destOrd="1" presId="urn:microsoft.com/office/officeart/2005/8/layout/hProcess4"/>
    <dgm:cxn modelId="{C6D91CA4-8987-4A8E-90B4-A36F22465A4C}" type="presOf" srcId="{8A986E2E-C33F-455A-8F7C-F7A2339E43E8}" destId="{7744B466-7BD4-4997-A0AE-7DE0E4DC177D}" srcOrd="0" destOrd="0" presId="urn:microsoft.com/office/officeart/2005/8/layout/hProcess4"/>
    <dgm:cxn modelId="{72449A03-5C70-4D56-BA19-A3C256FE847B}" type="presOf" srcId="{0DE28579-7560-4F9F-9B7C-CCB7085DB7CD}" destId="{F0C1118A-1874-4E42-A4FE-38F285CCD64B}" srcOrd="0" destOrd="0" presId="urn:microsoft.com/office/officeart/2005/8/layout/hProcess4"/>
    <dgm:cxn modelId="{54210A62-14CA-41E9-8CE5-B26CA29D06FD}" srcId="{191B8B38-A4C4-441E-B542-84652443DC60}" destId="{87CE632B-4068-4787-913A-DBA25823614C}" srcOrd="1" destOrd="0" parTransId="{41264AAC-79A1-4DC7-BA48-1E1929187386}" sibTransId="{4D33C747-688A-47E4-AFC8-86635637114B}"/>
    <dgm:cxn modelId="{B9B1EFA7-939C-4774-9D0D-6A61CD4B834A}" srcId="{191B8B38-A4C4-441E-B542-84652443DC60}" destId="{91CF57F8-7B79-4473-9857-A4BA75D9BEE9}" srcOrd="2" destOrd="0" parTransId="{9813FA66-3CB0-42AF-9B94-5499567BA517}" sibTransId="{B98C893C-6253-419C-8CCC-3A67654F7ADE}"/>
    <dgm:cxn modelId="{CDACBAA8-93E7-4D6B-A674-82DE115154E4}" type="presOf" srcId="{E5B76598-FE49-45CB-BE85-E778FD1F86C6}" destId="{8DB04AC5-81C0-4016-B68E-72F51923A46F}" srcOrd="1" destOrd="0" presId="urn:microsoft.com/office/officeart/2005/8/layout/hProcess4"/>
    <dgm:cxn modelId="{C747A3E8-3540-4347-ACCF-EB892757E38A}" type="presOf" srcId="{38CEE438-3707-411D-BA14-AD808AD2C0ED}" destId="{A8844959-9CD0-4765-B21F-FE6FC83FC3F8}" srcOrd="0" destOrd="0" presId="urn:microsoft.com/office/officeart/2005/8/layout/hProcess4"/>
    <dgm:cxn modelId="{1BDAB095-D573-42FF-9DFC-9C5C14699D16}" type="presOf" srcId="{B2365E52-ADFE-4A89-A368-4F18D457D600}" destId="{A759E042-BB11-4943-96DB-48692629EA86}" srcOrd="0" destOrd="0" presId="urn:microsoft.com/office/officeart/2005/8/layout/hProcess4"/>
    <dgm:cxn modelId="{562AE489-F117-4AD8-AFC3-9A00331E72C0}" type="presOf" srcId="{8A986E2E-C33F-455A-8F7C-F7A2339E43E8}" destId="{778A787D-7E51-4037-963B-2E950EC71A3C}" srcOrd="1" destOrd="0" presId="urn:microsoft.com/office/officeart/2005/8/layout/hProcess4"/>
    <dgm:cxn modelId="{E35E0B84-F570-48C3-B808-CFA4F5E95AEA}" type="presOf" srcId="{B964FD85-8594-4431-B94D-83907D335251}" destId="{FE54549B-D441-48AB-9CAD-9568A651AB78}" srcOrd="0" destOrd="0" presId="urn:microsoft.com/office/officeart/2005/8/layout/hProcess4"/>
    <dgm:cxn modelId="{B1F8690A-35CF-4492-8B40-7A33218532AE}" srcId="{BE86F264-61E5-4BB8-AC15-F01C39C5C3FC}" destId="{3EF2EF9A-90EE-4942-B7B0-C85643A04624}" srcOrd="1" destOrd="0" parTransId="{8D83F865-9E23-4BD4-A960-A949DB94B931}" sibTransId="{CE57DA56-2D40-44EC-8133-FD82AB81CE12}"/>
    <dgm:cxn modelId="{D1580E2F-1C27-4718-8030-C84B0D310954}" type="presOf" srcId="{87CE632B-4068-4787-913A-DBA25823614C}" destId="{A8844959-9CD0-4765-B21F-FE6FC83FC3F8}" srcOrd="0" destOrd="1" presId="urn:microsoft.com/office/officeart/2005/8/layout/hProcess4"/>
    <dgm:cxn modelId="{BA4A9768-D80B-4313-946F-1DE23FB87169}" type="presOf" srcId="{239D564F-22AB-4D63-AB64-7DE4BE764E6F}" destId="{7744B466-7BD4-4997-A0AE-7DE0E4DC177D}" srcOrd="0" destOrd="2" presId="urn:microsoft.com/office/officeart/2005/8/layout/hProcess4"/>
    <dgm:cxn modelId="{96CB3325-4EB4-4372-B8EB-38D0C4E6C85E}" type="presOf" srcId="{3EF2EF9A-90EE-4942-B7B0-C85643A04624}" destId="{778A787D-7E51-4037-963B-2E950EC71A3C}" srcOrd="1" destOrd="1" presId="urn:microsoft.com/office/officeart/2005/8/layout/hProcess4"/>
    <dgm:cxn modelId="{F51820BB-B979-42DE-95C0-BF7B002EC5EC}" srcId="{BE86F264-61E5-4BB8-AC15-F01C39C5C3FC}" destId="{239D564F-22AB-4D63-AB64-7DE4BE764E6F}" srcOrd="2" destOrd="0" parTransId="{A6874EF2-1F0A-4554-9C4A-582180ABFD0F}" sibTransId="{2767C999-896E-4063-9962-4CF8596ACE0E}"/>
    <dgm:cxn modelId="{0216D396-5A1D-440A-A2E1-CCD9BCB2C813}" type="presOf" srcId="{E5B76598-FE49-45CB-BE85-E778FD1F86C6}" destId="{7E263FBD-F67F-4BED-8F14-6CADDB1D3C07}" srcOrd="0" destOrd="0" presId="urn:microsoft.com/office/officeart/2005/8/layout/hProcess4"/>
    <dgm:cxn modelId="{6927BEDB-C648-48F8-9794-193D6DFFC1A6}" type="presOf" srcId="{239D564F-22AB-4D63-AB64-7DE4BE764E6F}" destId="{778A787D-7E51-4037-963B-2E950EC71A3C}" srcOrd="1" destOrd="2" presId="urn:microsoft.com/office/officeart/2005/8/layout/hProcess4"/>
    <dgm:cxn modelId="{00D75C13-D4BF-4736-91D5-83FB9BB3E676}" srcId="{0DE28579-7560-4F9F-9B7C-CCB7085DB7CD}" destId="{E5B76598-FE49-45CB-BE85-E778FD1F86C6}" srcOrd="0" destOrd="0" parTransId="{464FD7B0-3DF5-4B54-A5DF-E2D5F47540E8}" sibTransId="{6714D301-4A04-4000-AE0A-3B62872D45CB}"/>
    <dgm:cxn modelId="{66E4D59E-3CC0-4636-A84D-14E4FE4D91E5}" type="presOf" srcId="{DD62AE04-F1FE-4ED2-8C8F-A12E9C0A544C}" destId="{EA99EB20-302E-479D-BD76-74EABCFDA062}" srcOrd="0" destOrd="0" presId="urn:microsoft.com/office/officeart/2005/8/layout/hProcess4"/>
    <dgm:cxn modelId="{0772E90E-5C1F-468C-8A13-F7906244F77F}" type="presOf" srcId="{38CEE438-3707-411D-BA14-AD808AD2C0ED}" destId="{4CA9463B-7A94-4682-AD6B-4348DB2C1E1B}" srcOrd="1" destOrd="0" presId="urn:microsoft.com/office/officeart/2005/8/layout/hProcess4"/>
    <dgm:cxn modelId="{22459489-2855-4156-AB5F-A7C5768E748C}" type="presOf" srcId="{91CF57F8-7B79-4473-9857-A4BA75D9BEE9}" destId="{4CA9463B-7A94-4682-AD6B-4348DB2C1E1B}" srcOrd="1" destOrd="2" presId="urn:microsoft.com/office/officeart/2005/8/layout/hProcess4"/>
    <dgm:cxn modelId="{72273CBB-2D1D-4C0B-BCAD-1131553AAA36}" type="presParOf" srcId="{E1376C94-2B13-4C11-BFD5-A074178C5B22}" destId="{62E99D26-456D-48E7-9B7D-C580C4D889F2}" srcOrd="0" destOrd="0" presId="urn:microsoft.com/office/officeart/2005/8/layout/hProcess4"/>
    <dgm:cxn modelId="{5D9BEF62-77EB-462E-B336-C60218BEEE67}" type="presParOf" srcId="{E1376C94-2B13-4C11-BFD5-A074178C5B22}" destId="{1632B823-E36A-45FE-A487-FDF51633D772}" srcOrd="1" destOrd="0" presId="urn:microsoft.com/office/officeart/2005/8/layout/hProcess4"/>
    <dgm:cxn modelId="{8179D471-B0EC-423E-A542-3BF9D083F3A6}" type="presParOf" srcId="{E1376C94-2B13-4C11-BFD5-A074178C5B22}" destId="{34322AC5-DD74-4B9B-A247-45089BE03341}" srcOrd="2" destOrd="0" presId="urn:microsoft.com/office/officeart/2005/8/layout/hProcess4"/>
    <dgm:cxn modelId="{D5870A65-CB5D-449E-A1CA-3ED5E9802F1A}" type="presParOf" srcId="{34322AC5-DD74-4B9B-A247-45089BE03341}" destId="{F1EBDA1C-0B80-4B32-B058-315E8A3550E9}" srcOrd="0" destOrd="0" presId="urn:microsoft.com/office/officeart/2005/8/layout/hProcess4"/>
    <dgm:cxn modelId="{7AEAA20B-23C1-44B2-867B-E703A0ADAA6A}" type="presParOf" srcId="{F1EBDA1C-0B80-4B32-B058-315E8A3550E9}" destId="{8D325CF5-F6DB-4D80-A59A-03AD94025E8C}" srcOrd="0" destOrd="0" presId="urn:microsoft.com/office/officeart/2005/8/layout/hProcess4"/>
    <dgm:cxn modelId="{25881A9F-E200-4CAE-A50F-62E4214DB29A}" type="presParOf" srcId="{F1EBDA1C-0B80-4B32-B058-315E8A3550E9}" destId="{DD0FA0F3-3FE3-4430-91F7-4937F9D267AC}" srcOrd="1" destOrd="0" presId="urn:microsoft.com/office/officeart/2005/8/layout/hProcess4"/>
    <dgm:cxn modelId="{1B781284-0B50-4EF9-8021-FFFE7835E9F1}" type="presParOf" srcId="{F1EBDA1C-0B80-4B32-B058-315E8A3550E9}" destId="{599ECF9F-B93E-4080-BF02-68C9B963C5FB}" srcOrd="2" destOrd="0" presId="urn:microsoft.com/office/officeart/2005/8/layout/hProcess4"/>
    <dgm:cxn modelId="{B609BE4A-0F08-4B91-9578-FECB9707D96C}" type="presParOf" srcId="{F1EBDA1C-0B80-4B32-B058-315E8A3550E9}" destId="{E012072B-E894-4EB7-8C8A-4CBBA93CB21F}" srcOrd="3" destOrd="0" presId="urn:microsoft.com/office/officeart/2005/8/layout/hProcess4"/>
    <dgm:cxn modelId="{0E3D68F5-CBD2-4560-A3F1-C38300A6CDEF}" type="presParOf" srcId="{F1EBDA1C-0B80-4B32-B058-315E8A3550E9}" destId="{4DAF166B-9395-4364-B32E-4EAB36A9A65F}" srcOrd="4" destOrd="0" presId="urn:microsoft.com/office/officeart/2005/8/layout/hProcess4"/>
    <dgm:cxn modelId="{8FC9EC13-86F3-4813-AF4D-2A85E5988DDF}" type="presParOf" srcId="{34322AC5-DD74-4B9B-A247-45089BE03341}" destId="{FE54549B-D441-48AB-9CAD-9568A651AB78}" srcOrd="1" destOrd="0" presId="urn:microsoft.com/office/officeart/2005/8/layout/hProcess4"/>
    <dgm:cxn modelId="{DE3F52AA-B20C-4094-AB0D-7D8C8824650E}" type="presParOf" srcId="{34322AC5-DD74-4B9B-A247-45089BE03341}" destId="{F272C636-10F3-44BA-94C4-B4A83D4369A4}" srcOrd="2" destOrd="0" presId="urn:microsoft.com/office/officeart/2005/8/layout/hProcess4"/>
    <dgm:cxn modelId="{BA3BAEDF-067C-40C7-9C19-A4FA7562EEEE}" type="presParOf" srcId="{F272C636-10F3-44BA-94C4-B4A83D4369A4}" destId="{6BEB4E14-C036-457E-AC4A-12F12138345E}" srcOrd="0" destOrd="0" presId="urn:microsoft.com/office/officeart/2005/8/layout/hProcess4"/>
    <dgm:cxn modelId="{24A39FD3-38AA-4191-82C5-CD755E1EF51E}" type="presParOf" srcId="{F272C636-10F3-44BA-94C4-B4A83D4369A4}" destId="{7744B466-7BD4-4997-A0AE-7DE0E4DC177D}" srcOrd="1" destOrd="0" presId="urn:microsoft.com/office/officeart/2005/8/layout/hProcess4"/>
    <dgm:cxn modelId="{3727D9EE-A9B2-4CFF-8D26-4B6FE7FF53CD}" type="presParOf" srcId="{F272C636-10F3-44BA-94C4-B4A83D4369A4}" destId="{778A787D-7E51-4037-963B-2E950EC71A3C}" srcOrd="2" destOrd="0" presId="urn:microsoft.com/office/officeart/2005/8/layout/hProcess4"/>
    <dgm:cxn modelId="{860CC289-8838-43EC-8B9A-8417D9897940}" type="presParOf" srcId="{F272C636-10F3-44BA-94C4-B4A83D4369A4}" destId="{7FA68ACD-8206-4CAC-98AF-C5A642A4128E}" srcOrd="3" destOrd="0" presId="urn:microsoft.com/office/officeart/2005/8/layout/hProcess4"/>
    <dgm:cxn modelId="{6EB38DB5-3C70-47C0-99E6-83E7F09B71C9}" type="presParOf" srcId="{F272C636-10F3-44BA-94C4-B4A83D4369A4}" destId="{A06E33C2-CFE5-4B29-B1F6-87756D6F8741}" srcOrd="4" destOrd="0" presId="urn:microsoft.com/office/officeart/2005/8/layout/hProcess4"/>
    <dgm:cxn modelId="{577F689F-5F51-4D81-BD6E-3977E3BBCB9C}" type="presParOf" srcId="{34322AC5-DD74-4B9B-A247-45089BE03341}" destId="{EA99EB20-302E-479D-BD76-74EABCFDA062}" srcOrd="3" destOrd="0" presId="urn:microsoft.com/office/officeart/2005/8/layout/hProcess4"/>
    <dgm:cxn modelId="{E948FC87-14A7-4E56-8ED4-4392AFD4C8B1}" type="presParOf" srcId="{34322AC5-DD74-4B9B-A247-45089BE03341}" destId="{2783A7BB-4E8E-49BF-A40E-2FFB5322F65E}" srcOrd="4" destOrd="0" presId="urn:microsoft.com/office/officeart/2005/8/layout/hProcess4"/>
    <dgm:cxn modelId="{7DB1BA77-73AD-4D25-AED5-922946772970}" type="presParOf" srcId="{2783A7BB-4E8E-49BF-A40E-2FFB5322F65E}" destId="{B7A49CB2-F279-42DE-91DA-A43F51AC0875}" srcOrd="0" destOrd="0" presId="urn:microsoft.com/office/officeart/2005/8/layout/hProcess4"/>
    <dgm:cxn modelId="{C21CCDB4-679D-4792-BFB9-21181ADE900D}" type="presParOf" srcId="{2783A7BB-4E8E-49BF-A40E-2FFB5322F65E}" destId="{A8844959-9CD0-4765-B21F-FE6FC83FC3F8}" srcOrd="1" destOrd="0" presId="urn:microsoft.com/office/officeart/2005/8/layout/hProcess4"/>
    <dgm:cxn modelId="{E2C48F6C-EF07-47F6-9E9E-9DBA324C8128}" type="presParOf" srcId="{2783A7BB-4E8E-49BF-A40E-2FFB5322F65E}" destId="{4CA9463B-7A94-4682-AD6B-4348DB2C1E1B}" srcOrd="2" destOrd="0" presId="urn:microsoft.com/office/officeart/2005/8/layout/hProcess4"/>
    <dgm:cxn modelId="{27ED53CC-5460-483A-B30F-8AF4FD6EDFD0}" type="presParOf" srcId="{2783A7BB-4E8E-49BF-A40E-2FFB5322F65E}" destId="{F673A372-4222-47CD-AA20-8BAD80E3F951}" srcOrd="3" destOrd="0" presId="urn:microsoft.com/office/officeart/2005/8/layout/hProcess4"/>
    <dgm:cxn modelId="{61AB37CC-BFDE-40C1-818A-0337CA581280}" type="presParOf" srcId="{2783A7BB-4E8E-49BF-A40E-2FFB5322F65E}" destId="{E8683AC4-D3E2-48BF-A1AF-E140BF548CAC}" srcOrd="4" destOrd="0" presId="urn:microsoft.com/office/officeart/2005/8/layout/hProcess4"/>
    <dgm:cxn modelId="{91678988-3F4C-42E5-BB37-9AEB5159E437}" type="presParOf" srcId="{34322AC5-DD74-4B9B-A247-45089BE03341}" destId="{A759E042-BB11-4943-96DB-48692629EA86}" srcOrd="5" destOrd="0" presId="urn:microsoft.com/office/officeart/2005/8/layout/hProcess4"/>
    <dgm:cxn modelId="{B44A33FA-7418-43D6-AC54-57B9FB6F1269}" type="presParOf" srcId="{34322AC5-DD74-4B9B-A247-45089BE03341}" destId="{D22904E0-69AE-408D-8544-CE42DB740885}" srcOrd="6" destOrd="0" presId="urn:microsoft.com/office/officeart/2005/8/layout/hProcess4"/>
    <dgm:cxn modelId="{E9C57486-FEBC-426D-8073-E3EFFFE0CA06}" type="presParOf" srcId="{D22904E0-69AE-408D-8544-CE42DB740885}" destId="{EE721B50-3FA7-40FA-9A23-89078C7CE028}" srcOrd="0" destOrd="0" presId="urn:microsoft.com/office/officeart/2005/8/layout/hProcess4"/>
    <dgm:cxn modelId="{1E268539-BCE3-4103-B47E-28FC4BBAF1FA}" type="presParOf" srcId="{D22904E0-69AE-408D-8544-CE42DB740885}" destId="{7E263FBD-F67F-4BED-8F14-6CADDB1D3C07}" srcOrd="1" destOrd="0" presId="urn:microsoft.com/office/officeart/2005/8/layout/hProcess4"/>
    <dgm:cxn modelId="{F2F4FC2C-8442-4095-A471-3982EB7D8CEE}" type="presParOf" srcId="{D22904E0-69AE-408D-8544-CE42DB740885}" destId="{8DB04AC5-81C0-4016-B68E-72F51923A46F}" srcOrd="2" destOrd="0" presId="urn:microsoft.com/office/officeart/2005/8/layout/hProcess4"/>
    <dgm:cxn modelId="{8009688E-4BEE-4CBF-9CE1-471A2331C0DE}" type="presParOf" srcId="{D22904E0-69AE-408D-8544-CE42DB740885}" destId="{F0C1118A-1874-4E42-A4FE-38F285CCD64B}" srcOrd="3" destOrd="0" presId="urn:microsoft.com/office/officeart/2005/8/layout/hProcess4"/>
    <dgm:cxn modelId="{401E6DF4-EB1C-429C-9B24-47D657785CE0}" type="presParOf" srcId="{D22904E0-69AE-408D-8544-CE42DB740885}" destId="{612EAC12-793B-4118-B315-EDAE330D397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23CB08-7E4C-4713-BF04-C9F5520DBBDA}" type="doc">
      <dgm:prSet loTypeId="urn:microsoft.com/office/officeart/2008/layout/Lin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A2A4B9B-781E-4A99-8D5C-0FCA965A8C62}">
      <dgm:prSet/>
      <dgm:spPr/>
      <dgm:t>
        <a:bodyPr/>
        <a:lstStyle/>
        <a:p>
          <a:pPr rtl="0"/>
          <a:r>
            <a:rPr lang="en-US" dirty="0" smtClean="0"/>
            <a:t>API / APP</a:t>
          </a:r>
          <a:endParaRPr lang="en-US" dirty="0"/>
        </a:p>
      </dgm:t>
    </dgm:pt>
    <dgm:pt modelId="{C72AAE2B-8247-463F-925A-C61CAA5EF199}" type="parTrans" cxnId="{AE2ADE3F-6374-4CE4-9882-F71AE748F9DD}">
      <dgm:prSet/>
      <dgm:spPr/>
      <dgm:t>
        <a:bodyPr/>
        <a:lstStyle/>
        <a:p>
          <a:endParaRPr lang="en-US"/>
        </a:p>
      </dgm:t>
    </dgm:pt>
    <dgm:pt modelId="{B3F3B2F3-01DD-401C-9F89-C75F286EC39B}" type="sibTrans" cxnId="{AE2ADE3F-6374-4CE4-9882-F71AE748F9DD}">
      <dgm:prSet/>
      <dgm:spPr/>
      <dgm:t>
        <a:bodyPr/>
        <a:lstStyle/>
        <a:p>
          <a:endParaRPr lang="en-US"/>
        </a:p>
      </dgm:t>
    </dgm:pt>
    <dgm:pt modelId="{DF3F125B-F4AF-4DCF-A6A1-37B86FF2F2D8}">
      <dgm:prSet/>
      <dgm:spPr/>
      <dgm:t>
        <a:bodyPr/>
        <a:lstStyle/>
        <a:p>
          <a:pPr rtl="0"/>
          <a:r>
            <a:rPr lang="en-US" dirty="0" smtClean="0"/>
            <a:t>Unsupervised Machine Learning</a:t>
          </a:r>
          <a:endParaRPr lang="en-US" dirty="0"/>
        </a:p>
      </dgm:t>
    </dgm:pt>
    <dgm:pt modelId="{704D73A5-3A93-4513-B97D-BD1007140EF9}" type="parTrans" cxnId="{B8841CDD-CAB4-4C70-A9C9-87160757848F}">
      <dgm:prSet/>
      <dgm:spPr/>
      <dgm:t>
        <a:bodyPr/>
        <a:lstStyle/>
        <a:p>
          <a:endParaRPr lang="en-US"/>
        </a:p>
      </dgm:t>
    </dgm:pt>
    <dgm:pt modelId="{B544C102-85C3-41B9-9534-3ABE45BBE3BA}" type="sibTrans" cxnId="{B8841CDD-CAB4-4C70-A9C9-87160757848F}">
      <dgm:prSet/>
      <dgm:spPr/>
      <dgm:t>
        <a:bodyPr/>
        <a:lstStyle/>
        <a:p>
          <a:endParaRPr lang="en-US"/>
        </a:p>
      </dgm:t>
    </dgm:pt>
    <dgm:pt modelId="{92A84F26-B1AB-4D46-AB1F-A214B4790110}">
      <dgm:prSet/>
      <dgm:spPr/>
      <dgm:t>
        <a:bodyPr/>
        <a:lstStyle/>
        <a:p>
          <a:pPr rtl="0"/>
          <a:r>
            <a:rPr lang="en-US" dirty="0" smtClean="0"/>
            <a:t>Custom Ensemble Models</a:t>
          </a:r>
          <a:endParaRPr lang="en-US" dirty="0"/>
        </a:p>
      </dgm:t>
    </dgm:pt>
    <dgm:pt modelId="{B330EEF2-3A69-44D7-B704-F56B5089B364}" type="parTrans" cxnId="{68C37BEA-E915-4DEF-A072-E7EE1081719A}">
      <dgm:prSet/>
      <dgm:spPr/>
      <dgm:t>
        <a:bodyPr/>
        <a:lstStyle/>
        <a:p>
          <a:endParaRPr lang="en-US"/>
        </a:p>
      </dgm:t>
    </dgm:pt>
    <dgm:pt modelId="{25FAAE96-7537-45B8-B32D-8681A1E8C84F}" type="sibTrans" cxnId="{68C37BEA-E915-4DEF-A072-E7EE1081719A}">
      <dgm:prSet/>
      <dgm:spPr/>
      <dgm:t>
        <a:bodyPr/>
        <a:lstStyle/>
        <a:p>
          <a:endParaRPr lang="en-US"/>
        </a:p>
      </dgm:t>
    </dgm:pt>
    <dgm:pt modelId="{ECCE5BE4-4BE7-41DA-8902-7BBDF3DAF96E}">
      <dgm:prSet/>
      <dgm:spPr/>
      <dgm:t>
        <a:bodyPr/>
        <a:lstStyle/>
        <a:p>
          <a:pPr rtl="0"/>
          <a:r>
            <a:rPr lang="en-US" dirty="0" smtClean="0"/>
            <a:t>Clustering, PCA, T-SNE</a:t>
          </a:r>
          <a:endParaRPr lang="en-US" dirty="0"/>
        </a:p>
      </dgm:t>
    </dgm:pt>
    <dgm:pt modelId="{BF3B3100-4A87-4FCF-9119-914B228BA476}" type="parTrans" cxnId="{19D3CB56-6A3C-491F-B431-3080F2F16724}">
      <dgm:prSet/>
      <dgm:spPr/>
      <dgm:t>
        <a:bodyPr/>
        <a:lstStyle/>
        <a:p>
          <a:endParaRPr lang="en-US"/>
        </a:p>
      </dgm:t>
    </dgm:pt>
    <dgm:pt modelId="{CD072E8E-FDE1-4670-AD28-56C8026028AD}" type="sibTrans" cxnId="{19D3CB56-6A3C-491F-B431-3080F2F16724}">
      <dgm:prSet/>
      <dgm:spPr/>
      <dgm:t>
        <a:bodyPr/>
        <a:lstStyle/>
        <a:p>
          <a:endParaRPr lang="en-US"/>
        </a:p>
      </dgm:t>
    </dgm:pt>
    <dgm:pt modelId="{F6435167-5A3F-4FEC-BAB8-34E455BC568A}">
      <dgm:prSet/>
      <dgm:spPr/>
      <dgm:t>
        <a:bodyPr/>
        <a:lstStyle/>
        <a:p>
          <a:pPr rtl="0"/>
          <a:r>
            <a:rPr lang="en-US" dirty="0" smtClean="0"/>
            <a:t>Model Performance</a:t>
          </a:r>
          <a:endParaRPr lang="en-US" dirty="0"/>
        </a:p>
      </dgm:t>
    </dgm:pt>
    <dgm:pt modelId="{A5622826-4B43-4B2B-B95A-3A42D4E2A20E}" type="sibTrans" cxnId="{A49972D1-5605-4A39-BE90-85DB06B42373}">
      <dgm:prSet/>
      <dgm:spPr/>
      <dgm:t>
        <a:bodyPr/>
        <a:lstStyle/>
        <a:p>
          <a:endParaRPr lang="en-US"/>
        </a:p>
      </dgm:t>
    </dgm:pt>
    <dgm:pt modelId="{0E5A54EF-FCAB-47D6-A30B-8288783A11E3}" type="parTrans" cxnId="{A49972D1-5605-4A39-BE90-85DB06B42373}">
      <dgm:prSet/>
      <dgm:spPr/>
      <dgm:t>
        <a:bodyPr/>
        <a:lstStyle/>
        <a:p>
          <a:endParaRPr lang="en-US"/>
        </a:p>
      </dgm:t>
    </dgm:pt>
    <dgm:pt modelId="{F56D1C8B-3761-4FB2-AD81-AFB5B8AA55C2}">
      <dgm:prSet/>
      <dgm:spPr/>
      <dgm:t>
        <a:bodyPr/>
        <a:lstStyle/>
        <a:p>
          <a:pPr rtl="0"/>
          <a:r>
            <a:rPr lang="en-US" dirty="0" smtClean="0"/>
            <a:t>Find additional Features </a:t>
          </a:r>
          <a:endParaRPr lang="en-US" dirty="0"/>
        </a:p>
      </dgm:t>
    </dgm:pt>
    <dgm:pt modelId="{BB513A60-9932-40FD-8547-EF5A33012930}" type="parTrans" cxnId="{4AD36542-B012-4841-9236-943D5C421981}">
      <dgm:prSet/>
      <dgm:spPr/>
      <dgm:t>
        <a:bodyPr/>
        <a:lstStyle/>
        <a:p>
          <a:endParaRPr lang="en-US"/>
        </a:p>
      </dgm:t>
    </dgm:pt>
    <dgm:pt modelId="{8D7431E4-5C2F-4DEF-BEB0-BF380C7E6555}" type="sibTrans" cxnId="{4AD36542-B012-4841-9236-943D5C421981}">
      <dgm:prSet/>
      <dgm:spPr/>
      <dgm:t>
        <a:bodyPr/>
        <a:lstStyle/>
        <a:p>
          <a:endParaRPr lang="en-US"/>
        </a:p>
      </dgm:t>
    </dgm:pt>
    <dgm:pt modelId="{7F4FB65F-D042-449F-B51B-F1C759734FA6}">
      <dgm:prSet/>
      <dgm:spPr/>
      <dgm:t>
        <a:bodyPr/>
        <a:lstStyle/>
        <a:p>
          <a:pPr rtl="0"/>
          <a:r>
            <a:rPr lang="en-US" dirty="0" smtClean="0"/>
            <a:t>Deep Learning</a:t>
          </a:r>
          <a:endParaRPr lang="en-US" dirty="0"/>
        </a:p>
      </dgm:t>
    </dgm:pt>
    <dgm:pt modelId="{3E24C614-1231-4BDF-9693-9C355A96632D}" type="parTrans" cxnId="{C6DB5194-2424-42FA-B65F-DA03A1270E15}">
      <dgm:prSet/>
      <dgm:spPr/>
      <dgm:t>
        <a:bodyPr/>
        <a:lstStyle/>
        <a:p>
          <a:endParaRPr lang="en-US"/>
        </a:p>
      </dgm:t>
    </dgm:pt>
    <dgm:pt modelId="{FEDC86DF-2BB5-4580-A669-84DF19E40581}" type="sibTrans" cxnId="{C6DB5194-2424-42FA-B65F-DA03A1270E15}">
      <dgm:prSet/>
      <dgm:spPr/>
      <dgm:t>
        <a:bodyPr/>
        <a:lstStyle/>
        <a:p>
          <a:endParaRPr lang="en-US"/>
        </a:p>
      </dgm:t>
    </dgm:pt>
    <dgm:pt modelId="{88FB8506-DD6B-48A8-B394-2A3D86034E6B}">
      <dgm:prSet/>
      <dgm:spPr/>
      <dgm:t>
        <a:bodyPr/>
        <a:lstStyle/>
        <a:p>
          <a:pPr rtl="0"/>
          <a:r>
            <a:rPr lang="en-US" dirty="0" smtClean="0"/>
            <a:t>Explorer Deep Learning for Text Classification</a:t>
          </a:r>
          <a:endParaRPr lang="en-US" dirty="0"/>
        </a:p>
      </dgm:t>
    </dgm:pt>
    <dgm:pt modelId="{378EF7D1-ACF7-490E-80D2-8DEBEFE97FFC}" type="parTrans" cxnId="{F0F6E231-B9E8-4573-9388-79EBCD88F50D}">
      <dgm:prSet/>
      <dgm:spPr/>
      <dgm:t>
        <a:bodyPr/>
        <a:lstStyle/>
        <a:p>
          <a:endParaRPr lang="en-US"/>
        </a:p>
      </dgm:t>
    </dgm:pt>
    <dgm:pt modelId="{E67A008D-CAD4-4B9B-9E62-2F687042340F}" type="sibTrans" cxnId="{F0F6E231-B9E8-4573-9388-79EBCD88F50D}">
      <dgm:prSet/>
      <dgm:spPr/>
      <dgm:t>
        <a:bodyPr/>
        <a:lstStyle/>
        <a:p>
          <a:endParaRPr lang="en-US"/>
        </a:p>
      </dgm:t>
    </dgm:pt>
    <dgm:pt modelId="{255EDE94-D91F-4AF4-AF07-F1FDAAE2C5E0}">
      <dgm:prSet/>
      <dgm:spPr/>
      <dgm:t>
        <a:bodyPr/>
        <a:lstStyle/>
        <a:p>
          <a:pPr rtl="0"/>
          <a:r>
            <a:rPr lang="en-US" dirty="0" smtClean="0"/>
            <a:t>Create Flask / </a:t>
          </a:r>
          <a:r>
            <a:rPr lang="en-US" dirty="0" err="1" smtClean="0"/>
            <a:t>Javascript</a:t>
          </a:r>
          <a:r>
            <a:rPr lang="en-US" dirty="0" smtClean="0"/>
            <a:t> Application /</a:t>
          </a:r>
          <a:r>
            <a:rPr lang="en-US" dirty="0" err="1" smtClean="0"/>
            <a:t>Api</a:t>
          </a:r>
          <a:endParaRPr lang="en-US" dirty="0"/>
        </a:p>
      </dgm:t>
    </dgm:pt>
    <dgm:pt modelId="{1FBBE5D7-53AC-48BD-8966-1A4B03FC84F5}" type="parTrans" cxnId="{01F35334-D7B4-48F8-9A45-9CE83B90281D}">
      <dgm:prSet/>
      <dgm:spPr/>
      <dgm:t>
        <a:bodyPr/>
        <a:lstStyle/>
        <a:p>
          <a:endParaRPr lang="en-US"/>
        </a:p>
      </dgm:t>
    </dgm:pt>
    <dgm:pt modelId="{F75BFCE5-E68B-4B7B-8280-E9A7B4BBB7C3}" type="sibTrans" cxnId="{01F35334-D7B4-48F8-9A45-9CE83B90281D}">
      <dgm:prSet/>
      <dgm:spPr/>
      <dgm:t>
        <a:bodyPr/>
        <a:lstStyle/>
        <a:p>
          <a:endParaRPr lang="en-US"/>
        </a:p>
      </dgm:t>
    </dgm:pt>
    <dgm:pt modelId="{226C0C2B-E431-4D86-9C33-40F3752B38A5}" type="pres">
      <dgm:prSet presAssocID="{9D23CB08-7E4C-4713-BF04-C9F5520DBBD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739A8B6-5F2B-4A71-874D-0088D6A56C17}" type="pres">
      <dgm:prSet presAssocID="{DF3F125B-F4AF-4DCF-A6A1-37B86FF2F2D8}" presName="thickLine" presStyleLbl="alignNode1" presStyleIdx="0" presStyleCnt="4"/>
      <dgm:spPr/>
    </dgm:pt>
    <dgm:pt modelId="{CA7625B3-405C-4B30-BD24-B83FAEFE3881}" type="pres">
      <dgm:prSet presAssocID="{DF3F125B-F4AF-4DCF-A6A1-37B86FF2F2D8}" presName="horz1" presStyleCnt="0"/>
      <dgm:spPr/>
    </dgm:pt>
    <dgm:pt modelId="{57B45940-8A71-44AF-B3B6-B73A623D2983}" type="pres">
      <dgm:prSet presAssocID="{DF3F125B-F4AF-4DCF-A6A1-37B86FF2F2D8}" presName="tx1" presStyleLbl="revTx" presStyleIdx="0" presStyleCnt="9"/>
      <dgm:spPr/>
      <dgm:t>
        <a:bodyPr/>
        <a:lstStyle/>
        <a:p>
          <a:endParaRPr lang="en-US"/>
        </a:p>
      </dgm:t>
    </dgm:pt>
    <dgm:pt modelId="{9C5FC3E2-1B92-4953-8582-B408C21BD617}" type="pres">
      <dgm:prSet presAssocID="{DF3F125B-F4AF-4DCF-A6A1-37B86FF2F2D8}" presName="vert1" presStyleCnt="0"/>
      <dgm:spPr/>
    </dgm:pt>
    <dgm:pt modelId="{2B65465E-56E6-4B03-90A8-5E28D1DC820A}" type="pres">
      <dgm:prSet presAssocID="{ECCE5BE4-4BE7-41DA-8902-7BBDF3DAF96E}" presName="vertSpace2a" presStyleCnt="0"/>
      <dgm:spPr/>
    </dgm:pt>
    <dgm:pt modelId="{E6CE5B06-BE5A-4B60-B9B6-7E9C77ED43D6}" type="pres">
      <dgm:prSet presAssocID="{ECCE5BE4-4BE7-41DA-8902-7BBDF3DAF96E}" presName="horz2" presStyleCnt="0"/>
      <dgm:spPr/>
    </dgm:pt>
    <dgm:pt modelId="{4A82B3A5-B6A6-4277-AB73-C1C5A3C7534A}" type="pres">
      <dgm:prSet presAssocID="{ECCE5BE4-4BE7-41DA-8902-7BBDF3DAF96E}" presName="horzSpace2" presStyleCnt="0"/>
      <dgm:spPr/>
    </dgm:pt>
    <dgm:pt modelId="{FB9FDC0B-0C3D-497D-8652-CD962081FC77}" type="pres">
      <dgm:prSet presAssocID="{ECCE5BE4-4BE7-41DA-8902-7BBDF3DAF96E}" presName="tx2" presStyleLbl="revTx" presStyleIdx="1" presStyleCnt="9"/>
      <dgm:spPr/>
      <dgm:t>
        <a:bodyPr/>
        <a:lstStyle/>
        <a:p>
          <a:endParaRPr lang="en-US"/>
        </a:p>
      </dgm:t>
    </dgm:pt>
    <dgm:pt modelId="{4A970429-6A97-4F11-A2C8-B0EA21B80612}" type="pres">
      <dgm:prSet presAssocID="{ECCE5BE4-4BE7-41DA-8902-7BBDF3DAF96E}" presName="vert2" presStyleCnt="0"/>
      <dgm:spPr/>
    </dgm:pt>
    <dgm:pt modelId="{C14385B8-DBE6-4537-AD18-8702326530F0}" type="pres">
      <dgm:prSet presAssocID="{ECCE5BE4-4BE7-41DA-8902-7BBDF3DAF96E}" presName="thinLine2b" presStyleLbl="callout" presStyleIdx="0" presStyleCnt="5"/>
      <dgm:spPr/>
    </dgm:pt>
    <dgm:pt modelId="{ACB4194A-7535-44CA-B76F-D2E66FCAF9FB}" type="pres">
      <dgm:prSet presAssocID="{ECCE5BE4-4BE7-41DA-8902-7BBDF3DAF96E}" presName="vertSpace2b" presStyleCnt="0"/>
      <dgm:spPr/>
    </dgm:pt>
    <dgm:pt modelId="{785BDA53-F324-4740-97CF-9767EF9B1D4D}" type="pres">
      <dgm:prSet presAssocID="{7F4FB65F-D042-449F-B51B-F1C759734FA6}" presName="thickLine" presStyleLbl="alignNode1" presStyleIdx="1" presStyleCnt="4"/>
      <dgm:spPr/>
    </dgm:pt>
    <dgm:pt modelId="{E4017619-4BEB-4C99-8E3E-936F76996755}" type="pres">
      <dgm:prSet presAssocID="{7F4FB65F-D042-449F-B51B-F1C759734FA6}" presName="horz1" presStyleCnt="0"/>
      <dgm:spPr/>
    </dgm:pt>
    <dgm:pt modelId="{9567D4E2-8E76-48CC-9BE0-2828AC14F831}" type="pres">
      <dgm:prSet presAssocID="{7F4FB65F-D042-449F-B51B-F1C759734FA6}" presName="tx1" presStyleLbl="revTx" presStyleIdx="2" presStyleCnt="9"/>
      <dgm:spPr/>
      <dgm:t>
        <a:bodyPr/>
        <a:lstStyle/>
        <a:p>
          <a:endParaRPr lang="en-US"/>
        </a:p>
      </dgm:t>
    </dgm:pt>
    <dgm:pt modelId="{A29FD860-D463-48AF-ACAE-84C5147AEA87}" type="pres">
      <dgm:prSet presAssocID="{7F4FB65F-D042-449F-B51B-F1C759734FA6}" presName="vert1" presStyleCnt="0"/>
      <dgm:spPr/>
    </dgm:pt>
    <dgm:pt modelId="{B595959F-2A1C-4ACD-A544-C9FDDB1C82CE}" type="pres">
      <dgm:prSet presAssocID="{88FB8506-DD6B-48A8-B394-2A3D86034E6B}" presName="vertSpace2a" presStyleCnt="0"/>
      <dgm:spPr/>
    </dgm:pt>
    <dgm:pt modelId="{4F8BA36D-6CD0-45F4-BB56-C6749D5A06CD}" type="pres">
      <dgm:prSet presAssocID="{88FB8506-DD6B-48A8-B394-2A3D86034E6B}" presName="horz2" presStyleCnt="0"/>
      <dgm:spPr/>
    </dgm:pt>
    <dgm:pt modelId="{0F5761B2-F3A6-4082-9B54-3BE270C2CC32}" type="pres">
      <dgm:prSet presAssocID="{88FB8506-DD6B-48A8-B394-2A3D86034E6B}" presName="horzSpace2" presStyleCnt="0"/>
      <dgm:spPr/>
    </dgm:pt>
    <dgm:pt modelId="{3BCD01E7-ACF6-461A-9774-BBA7207573E6}" type="pres">
      <dgm:prSet presAssocID="{88FB8506-DD6B-48A8-B394-2A3D86034E6B}" presName="tx2" presStyleLbl="revTx" presStyleIdx="3" presStyleCnt="9"/>
      <dgm:spPr/>
      <dgm:t>
        <a:bodyPr/>
        <a:lstStyle/>
        <a:p>
          <a:endParaRPr lang="en-US"/>
        </a:p>
      </dgm:t>
    </dgm:pt>
    <dgm:pt modelId="{7FE61830-0CE2-41B1-9B56-F38FFA902372}" type="pres">
      <dgm:prSet presAssocID="{88FB8506-DD6B-48A8-B394-2A3D86034E6B}" presName="vert2" presStyleCnt="0"/>
      <dgm:spPr/>
    </dgm:pt>
    <dgm:pt modelId="{12B36D4E-16F0-4B8F-BCAA-9560AC3DCE03}" type="pres">
      <dgm:prSet presAssocID="{88FB8506-DD6B-48A8-B394-2A3D86034E6B}" presName="thinLine2b" presStyleLbl="callout" presStyleIdx="1" presStyleCnt="5"/>
      <dgm:spPr/>
    </dgm:pt>
    <dgm:pt modelId="{9A232BB6-B5AA-43F0-982A-5F30F508883F}" type="pres">
      <dgm:prSet presAssocID="{88FB8506-DD6B-48A8-B394-2A3D86034E6B}" presName="vertSpace2b" presStyleCnt="0"/>
      <dgm:spPr/>
    </dgm:pt>
    <dgm:pt modelId="{89CD64A8-BB4C-42F0-8A8D-90E4825C14E4}" type="pres">
      <dgm:prSet presAssocID="{F6435167-5A3F-4FEC-BAB8-34E455BC568A}" presName="thickLine" presStyleLbl="alignNode1" presStyleIdx="2" presStyleCnt="4"/>
      <dgm:spPr/>
    </dgm:pt>
    <dgm:pt modelId="{3799939E-B4F4-42A5-9779-A038164C42D5}" type="pres">
      <dgm:prSet presAssocID="{F6435167-5A3F-4FEC-BAB8-34E455BC568A}" presName="horz1" presStyleCnt="0"/>
      <dgm:spPr/>
    </dgm:pt>
    <dgm:pt modelId="{28D1D5C0-1762-4EEF-AFF7-511FAAE73460}" type="pres">
      <dgm:prSet presAssocID="{F6435167-5A3F-4FEC-BAB8-34E455BC568A}" presName="tx1" presStyleLbl="revTx" presStyleIdx="4" presStyleCnt="9"/>
      <dgm:spPr/>
      <dgm:t>
        <a:bodyPr/>
        <a:lstStyle/>
        <a:p>
          <a:endParaRPr lang="en-US"/>
        </a:p>
      </dgm:t>
    </dgm:pt>
    <dgm:pt modelId="{C2240ADF-9628-41AD-AFE2-0660097D5CFF}" type="pres">
      <dgm:prSet presAssocID="{F6435167-5A3F-4FEC-BAB8-34E455BC568A}" presName="vert1" presStyleCnt="0"/>
      <dgm:spPr/>
    </dgm:pt>
    <dgm:pt modelId="{4AFA6A6D-A0A6-4F6E-8FC2-DA6F13DF32C3}" type="pres">
      <dgm:prSet presAssocID="{F56D1C8B-3761-4FB2-AD81-AFB5B8AA55C2}" presName="vertSpace2a" presStyleCnt="0"/>
      <dgm:spPr/>
    </dgm:pt>
    <dgm:pt modelId="{7DEF331C-B31A-454C-889A-1CA286938560}" type="pres">
      <dgm:prSet presAssocID="{F56D1C8B-3761-4FB2-AD81-AFB5B8AA55C2}" presName="horz2" presStyleCnt="0"/>
      <dgm:spPr/>
    </dgm:pt>
    <dgm:pt modelId="{80715C55-A4C5-4C59-825E-994925FA6340}" type="pres">
      <dgm:prSet presAssocID="{F56D1C8B-3761-4FB2-AD81-AFB5B8AA55C2}" presName="horzSpace2" presStyleCnt="0"/>
      <dgm:spPr/>
    </dgm:pt>
    <dgm:pt modelId="{3D1B4669-04D6-4CE1-B378-8B50D5B2608B}" type="pres">
      <dgm:prSet presAssocID="{F56D1C8B-3761-4FB2-AD81-AFB5B8AA55C2}" presName="tx2" presStyleLbl="revTx" presStyleIdx="5" presStyleCnt="9"/>
      <dgm:spPr/>
      <dgm:t>
        <a:bodyPr/>
        <a:lstStyle/>
        <a:p>
          <a:endParaRPr lang="en-US"/>
        </a:p>
      </dgm:t>
    </dgm:pt>
    <dgm:pt modelId="{AA453F5E-A449-4101-8C07-833419C399A1}" type="pres">
      <dgm:prSet presAssocID="{F56D1C8B-3761-4FB2-AD81-AFB5B8AA55C2}" presName="vert2" presStyleCnt="0"/>
      <dgm:spPr/>
    </dgm:pt>
    <dgm:pt modelId="{2C882406-A0EE-4FC8-864A-82FF925D165B}" type="pres">
      <dgm:prSet presAssocID="{F56D1C8B-3761-4FB2-AD81-AFB5B8AA55C2}" presName="thinLine2b" presStyleLbl="callout" presStyleIdx="2" presStyleCnt="5"/>
      <dgm:spPr/>
    </dgm:pt>
    <dgm:pt modelId="{76B1BD05-C15F-4C50-AAAD-B4926603E63C}" type="pres">
      <dgm:prSet presAssocID="{F56D1C8B-3761-4FB2-AD81-AFB5B8AA55C2}" presName="vertSpace2b" presStyleCnt="0"/>
      <dgm:spPr/>
    </dgm:pt>
    <dgm:pt modelId="{B8B72985-37FF-4D01-AC2F-07A92A00E3AE}" type="pres">
      <dgm:prSet presAssocID="{92A84F26-B1AB-4D46-AB1F-A214B4790110}" presName="horz2" presStyleCnt="0"/>
      <dgm:spPr/>
    </dgm:pt>
    <dgm:pt modelId="{69CC2FC0-0BFC-434F-AFB9-203591458A17}" type="pres">
      <dgm:prSet presAssocID="{92A84F26-B1AB-4D46-AB1F-A214B4790110}" presName="horzSpace2" presStyleCnt="0"/>
      <dgm:spPr/>
    </dgm:pt>
    <dgm:pt modelId="{DD4CE0BB-DF4D-4C4A-BFAA-D3CB3C648A36}" type="pres">
      <dgm:prSet presAssocID="{92A84F26-B1AB-4D46-AB1F-A214B4790110}" presName="tx2" presStyleLbl="revTx" presStyleIdx="6" presStyleCnt="9"/>
      <dgm:spPr/>
      <dgm:t>
        <a:bodyPr/>
        <a:lstStyle/>
        <a:p>
          <a:endParaRPr lang="en-US"/>
        </a:p>
      </dgm:t>
    </dgm:pt>
    <dgm:pt modelId="{5AEA3450-D912-4E79-A2AA-51F9624AC4A2}" type="pres">
      <dgm:prSet presAssocID="{92A84F26-B1AB-4D46-AB1F-A214B4790110}" presName="vert2" presStyleCnt="0"/>
      <dgm:spPr/>
    </dgm:pt>
    <dgm:pt modelId="{4BD8F505-E909-4E34-B749-A704994EF42F}" type="pres">
      <dgm:prSet presAssocID="{92A84F26-B1AB-4D46-AB1F-A214B4790110}" presName="thinLine2b" presStyleLbl="callout" presStyleIdx="3" presStyleCnt="5"/>
      <dgm:spPr/>
    </dgm:pt>
    <dgm:pt modelId="{8F0791FF-EC6D-4815-9E55-32C58FEF20DA}" type="pres">
      <dgm:prSet presAssocID="{92A84F26-B1AB-4D46-AB1F-A214B4790110}" presName="vertSpace2b" presStyleCnt="0"/>
      <dgm:spPr/>
    </dgm:pt>
    <dgm:pt modelId="{48BA83E2-9507-42BF-823E-4387117E4119}" type="pres">
      <dgm:prSet presAssocID="{CA2A4B9B-781E-4A99-8D5C-0FCA965A8C62}" presName="thickLine" presStyleLbl="alignNode1" presStyleIdx="3" presStyleCnt="4"/>
      <dgm:spPr/>
    </dgm:pt>
    <dgm:pt modelId="{89E4B560-DB24-45BF-B49F-C81EC05E249E}" type="pres">
      <dgm:prSet presAssocID="{CA2A4B9B-781E-4A99-8D5C-0FCA965A8C62}" presName="horz1" presStyleCnt="0"/>
      <dgm:spPr/>
    </dgm:pt>
    <dgm:pt modelId="{7599DBF4-0632-4B4B-8A17-E6F3CD3F8EFE}" type="pres">
      <dgm:prSet presAssocID="{CA2A4B9B-781E-4A99-8D5C-0FCA965A8C62}" presName="tx1" presStyleLbl="revTx" presStyleIdx="7" presStyleCnt="9"/>
      <dgm:spPr/>
      <dgm:t>
        <a:bodyPr/>
        <a:lstStyle/>
        <a:p>
          <a:endParaRPr lang="en-US"/>
        </a:p>
      </dgm:t>
    </dgm:pt>
    <dgm:pt modelId="{32EF5AA1-17E4-4D3C-965D-2F60164DFA0C}" type="pres">
      <dgm:prSet presAssocID="{CA2A4B9B-781E-4A99-8D5C-0FCA965A8C62}" presName="vert1" presStyleCnt="0"/>
      <dgm:spPr/>
    </dgm:pt>
    <dgm:pt modelId="{B74C36CE-B8D6-4B5A-9D11-22CAEA343360}" type="pres">
      <dgm:prSet presAssocID="{255EDE94-D91F-4AF4-AF07-F1FDAAE2C5E0}" presName="vertSpace2a" presStyleCnt="0"/>
      <dgm:spPr/>
    </dgm:pt>
    <dgm:pt modelId="{77D71C95-BF29-4D15-BEC0-F81940EBDCDB}" type="pres">
      <dgm:prSet presAssocID="{255EDE94-D91F-4AF4-AF07-F1FDAAE2C5E0}" presName="horz2" presStyleCnt="0"/>
      <dgm:spPr/>
    </dgm:pt>
    <dgm:pt modelId="{8C8FA78F-6218-4D87-AD4D-DB564C1F9778}" type="pres">
      <dgm:prSet presAssocID="{255EDE94-D91F-4AF4-AF07-F1FDAAE2C5E0}" presName="horzSpace2" presStyleCnt="0"/>
      <dgm:spPr/>
    </dgm:pt>
    <dgm:pt modelId="{FA06F25A-3EAD-4952-B5B0-E261F005F6E3}" type="pres">
      <dgm:prSet presAssocID="{255EDE94-D91F-4AF4-AF07-F1FDAAE2C5E0}" presName="tx2" presStyleLbl="revTx" presStyleIdx="8" presStyleCnt="9"/>
      <dgm:spPr/>
      <dgm:t>
        <a:bodyPr/>
        <a:lstStyle/>
        <a:p>
          <a:endParaRPr lang="en-US"/>
        </a:p>
      </dgm:t>
    </dgm:pt>
    <dgm:pt modelId="{0C81C75C-61D7-4C64-A301-F125650E7A9F}" type="pres">
      <dgm:prSet presAssocID="{255EDE94-D91F-4AF4-AF07-F1FDAAE2C5E0}" presName="vert2" presStyleCnt="0"/>
      <dgm:spPr/>
    </dgm:pt>
    <dgm:pt modelId="{AF499E76-9A0A-42C4-9007-3E2238FA5728}" type="pres">
      <dgm:prSet presAssocID="{255EDE94-D91F-4AF4-AF07-F1FDAAE2C5E0}" presName="thinLine2b" presStyleLbl="callout" presStyleIdx="4" presStyleCnt="5"/>
      <dgm:spPr/>
    </dgm:pt>
    <dgm:pt modelId="{1A272C4E-2881-4EAF-B88B-35F0EF0CE88B}" type="pres">
      <dgm:prSet presAssocID="{255EDE94-D91F-4AF4-AF07-F1FDAAE2C5E0}" presName="vertSpace2b" presStyleCnt="0"/>
      <dgm:spPr/>
    </dgm:pt>
  </dgm:ptLst>
  <dgm:cxnLst>
    <dgm:cxn modelId="{1CC9DF4D-1AFA-4BFC-B8F5-982D4BD6ECA4}" type="presOf" srcId="{92A84F26-B1AB-4D46-AB1F-A214B4790110}" destId="{DD4CE0BB-DF4D-4C4A-BFAA-D3CB3C648A36}" srcOrd="0" destOrd="0" presId="urn:microsoft.com/office/officeart/2008/layout/LinedList"/>
    <dgm:cxn modelId="{9C344B51-7BFB-4972-A1DE-3F2ED907CEEA}" type="presOf" srcId="{CA2A4B9B-781E-4A99-8D5C-0FCA965A8C62}" destId="{7599DBF4-0632-4B4B-8A17-E6F3CD3F8EFE}" srcOrd="0" destOrd="0" presId="urn:microsoft.com/office/officeart/2008/layout/LinedList"/>
    <dgm:cxn modelId="{61E66EEC-10A3-45BE-ABEA-AF4C65B0C713}" type="presOf" srcId="{F6435167-5A3F-4FEC-BAB8-34E455BC568A}" destId="{28D1D5C0-1762-4EEF-AFF7-511FAAE73460}" srcOrd="0" destOrd="0" presId="urn:microsoft.com/office/officeart/2008/layout/LinedList"/>
    <dgm:cxn modelId="{AE2ADE3F-6374-4CE4-9882-F71AE748F9DD}" srcId="{9D23CB08-7E4C-4713-BF04-C9F5520DBBDA}" destId="{CA2A4B9B-781E-4A99-8D5C-0FCA965A8C62}" srcOrd="3" destOrd="0" parTransId="{C72AAE2B-8247-463F-925A-C61CAA5EF199}" sibTransId="{B3F3B2F3-01DD-401C-9F89-C75F286EC39B}"/>
    <dgm:cxn modelId="{63E73931-B402-4FF6-88A6-83019203FCCE}" type="presOf" srcId="{ECCE5BE4-4BE7-41DA-8902-7BBDF3DAF96E}" destId="{FB9FDC0B-0C3D-497D-8652-CD962081FC77}" srcOrd="0" destOrd="0" presId="urn:microsoft.com/office/officeart/2008/layout/LinedList"/>
    <dgm:cxn modelId="{B8841CDD-CAB4-4C70-A9C9-87160757848F}" srcId="{9D23CB08-7E4C-4713-BF04-C9F5520DBBDA}" destId="{DF3F125B-F4AF-4DCF-A6A1-37B86FF2F2D8}" srcOrd="0" destOrd="0" parTransId="{704D73A5-3A93-4513-B97D-BD1007140EF9}" sibTransId="{B544C102-85C3-41B9-9534-3ABE45BBE3BA}"/>
    <dgm:cxn modelId="{4AD36542-B012-4841-9236-943D5C421981}" srcId="{F6435167-5A3F-4FEC-BAB8-34E455BC568A}" destId="{F56D1C8B-3761-4FB2-AD81-AFB5B8AA55C2}" srcOrd="0" destOrd="0" parTransId="{BB513A60-9932-40FD-8547-EF5A33012930}" sibTransId="{8D7431E4-5C2F-4DEF-BEB0-BF380C7E6555}"/>
    <dgm:cxn modelId="{68C37BEA-E915-4DEF-A072-E7EE1081719A}" srcId="{F6435167-5A3F-4FEC-BAB8-34E455BC568A}" destId="{92A84F26-B1AB-4D46-AB1F-A214B4790110}" srcOrd="1" destOrd="0" parTransId="{B330EEF2-3A69-44D7-B704-F56B5089B364}" sibTransId="{25FAAE96-7537-45B8-B32D-8681A1E8C84F}"/>
    <dgm:cxn modelId="{F0CFADC6-A93A-4352-AF19-4004DB5B0C73}" type="presOf" srcId="{9D23CB08-7E4C-4713-BF04-C9F5520DBBDA}" destId="{226C0C2B-E431-4D86-9C33-40F3752B38A5}" srcOrd="0" destOrd="0" presId="urn:microsoft.com/office/officeart/2008/layout/LinedList"/>
    <dgm:cxn modelId="{A49972D1-5605-4A39-BE90-85DB06B42373}" srcId="{9D23CB08-7E4C-4713-BF04-C9F5520DBBDA}" destId="{F6435167-5A3F-4FEC-BAB8-34E455BC568A}" srcOrd="2" destOrd="0" parTransId="{0E5A54EF-FCAB-47D6-A30B-8288783A11E3}" sibTransId="{A5622826-4B43-4B2B-B95A-3A42D4E2A20E}"/>
    <dgm:cxn modelId="{19D3CB56-6A3C-491F-B431-3080F2F16724}" srcId="{DF3F125B-F4AF-4DCF-A6A1-37B86FF2F2D8}" destId="{ECCE5BE4-4BE7-41DA-8902-7BBDF3DAF96E}" srcOrd="0" destOrd="0" parTransId="{BF3B3100-4A87-4FCF-9119-914B228BA476}" sibTransId="{CD072E8E-FDE1-4670-AD28-56C8026028AD}"/>
    <dgm:cxn modelId="{33B49F07-4060-4309-83E2-ED148FFF413C}" type="presOf" srcId="{7F4FB65F-D042-449F-B51B-F1C759734FA6}" destId="{9567D4E2-8E76-48CC-9BE0-2828AC14F831}" srcOrd="0" destOrd="0" presId="urn:microsoft.com/office/officeart/2008/layout/LinedList"/>
    <dgm:cxn modelId="{C6DB5194-2424-42FA-B65F-DA03A1270E15}" srcId="{9D23CB08-7E4C-4713-BF04-C9F5520DBBDA}" destId="{7F4FB65F-D042-449F-B51B-F1C759734FA6}" srcOrd="1" destOrd="0" parTransId="{3E24C614-1231-4BDF-9693-9C355A96632D}" sibTransId="{FEDC86DF-2BB5-4580-A669-84DF19E40581}"/>
    <dgm:cxn modelId="{01F35334-D7B4-48F8-9A45-9CE83B90281D}" srcId="{CA2A4B9B-781E-4A99-8D5C-0FCA965A8C62}" destId="{255EDE94-D91F-4AF4-AF07-F1FDAAE2C5E0}" srcOrd="0" destOrd="0" parTransId="{1FBBE5D7-53AC-48BD-8966-1A4B03FC84F5}" sibTransId="{F75BFCE5-E68B-4B7B-8280-E9A7B4BBB7C3}"/>
    <dgm:cxn modelId="{F0F6E231-B9E8-4573-9388-79EBCD88F50D}" srcId="{7F4FB65F-D042-449F-B51B-F1C759734FA6}" destId="{88FB8506-DD6B-48A8-B394-2A3D86034E6B}" srcOrd="0" destOrd="0" parTransId="{378EF7D1-ACF7-490E-80D2-8DEBEFE97FFC}" sibTransId="{E67A008D-CAD4-4B9B-9E62-2F687042340F}"/>
    <dgm:cxn modelId="{635A43A0-D811-430B-9687-14A19789C7D8}" type="presOf" srcId="{88FB8506-DD6B-48A8-B394-2A3D86034E6B}" destId="{3BCD01E7-ACF6-461A-9774-BBA7207573E6}" srcOrd="0" destOrd="0" presId="urn:microsoft.com/office/officeart/2008/layout/LinedList"/>
    <dgm:cxn modelId="{C6628DF8-F3EC-408B-9D7E-2DB6076C3CE3}" type="presOf" srcId="{F56D1C8B-3761-4FB2-AD81-AFB5B8AA55C2}" destId="{3D1B4669-04D6-4CE1-B378-8B50D5B2608B}" srcOrd="0" destOrd="0" presId="urn:microsoft.com/office/officeart/2008/layout/LinedList"/>
    <dgm:cxn modelId="{31684DF8-DBC0-4AEC-86A3-3F6FE5EC8FEA}" type="presOf" srcId="{DF3F125B-F4AF-4DCF-A6A1-37B86FF2F2D8}" destId="{57B45940-8A71-44AF-B3B6-B73A623D2983}" srcOrd="0" destOrd="0" presId="urn:microsoft.com/office/officeart/2008/layout/LinedList"/>
    <dgm:cxn modelId="{79FF9335-DE47-4820-A3AB-4038529AD9F8}" type="presOf" srcId="{255EDE94-D91F-4AF4-AF07-F1FDAAE2C5E0}" destId="{FA06F25A-3EAD-4952-B5B0-E261F005F6E3}" srcOrd="0" destOrd="0" presId="urn:microsoft.com/office/officeart/2008/layout/LinedList"/>
    <dgm:cxn modelId="{98625AC3-C233-4F22-AED6-A5B851324DDC}" type="presParOf" srcId="{226C0C2B-E431-4D86-9C33-40F3752B38A5}" destId="{3739A8B6-5F2B-4A71-874D-0088D6A56C17}" srcOrd="0" destOrd="0" presId="urn:microsoft.com/office/officeart/2008/layout/LinedList"/>
    <dgm:cxn modelId="{00A4B137-897B-433E-A194-8A0D349CAE31}" type="presParOf" srcId="{226C0C2B-E431-4D86-9C33-40F3752B38A5}" destId="{CA7625B3-405C-4B30-BD24-B83FAEFE3881}" srcOrd="1" destOrd="0" presId="urn:microsoft.com/office/officeart/2008/layout/LinedList"/>
    <dgm:cxn modelId="{4B41EBD4-089A-4488-8FDC-AA30AE28A4EE}" type="presParOf" srcId="{CA7625B3-405C-4B30-BD24-B83FAEFE3881}" destId="{57B45940-8A71-44AF-B3B6-B73A623D2983}" srcOrd="0" destOrd="0" presId="urn:microsoft.com/office/officeart/2008/layout/LinedList"/>
    <dgm:cxn modelId="{4ABACE27-B861-491E-BA2F-91A999E75E53}" type="presParOf" srcId="{CA7625B3-405C-4B30-BD24-B83FAEFE3881}" destId="{9C5FC3E2-1B92-4953-8582-B408C21BD617}" srcOrd="1" destOrd="0" presId="urn:microsoft.com/office/officeart/2008/layout/LinedList"/>
    <dgm:cxn modelId="{64846E28-F7D4-4FEA-B0EB-468ABC08655B}" type="presParOf" srcId="{9C5FC3E2-1B92-4953-8582-B408C21BD617}" destId="{2B65465E-56E6-4B03-90A8-5E28D1DC820A}" srcOrd="0" destOrd="0" presId="urn:microsoft.com/office/officeart/2008/layout/LinedList"/>
    <dgm:cxn modelId="{789E703E-476E-4F84-AA70-74B2C06C254C}" type="presParOf" srcId="{9C5FC3E2-1B92-4953-8582-B408C21BD617}" destId="{E6CE5B06-BE5A-4B60-B9B6-7E9C77ED43D6}" srcOrd="1" destOrd="0" presId="urn:microsoft.com/office/officeart/2008/layout/LinedList"/>
    <dgm:cxn modelId="{BDC65933-9419-4DCC-8904-37E3646D7534}" type="presParOf" srcId="{E6CE5B06-BE5A-4B60-B9B6-7E9C77ED43D6}" destId="{4A82B3A5-B6A6-4277-AB73-C1C5A3C7534A}" srcOrd="0" destOrd="0" presId="urn:microsoft.com/office/officeart/2008/layout/LinedList"/>
    <dgm:cxn modelId="{F66C17EA-1205-4FF0-A7FE-89FE1E740C05}" type="presParOf" srcId="{E6CE5B06-BE5A-4B60-B9B6-7E9C77ED43D6}" destId="{FB9FDC0B-0C3D-497D-8652-CD962081FC77}" srcOrd="1" destOrd="0" presId="urn:microsoft.com/office/officeart/2008/layout/LinedList"/>
    <dgm:cxn modelId="{C0ED3AEC-91FC-42E5-8D0B-AB34982EB76E}" type="presParOf" srcId="{E6CE5B06-BE5A-4B60-B9B6-7E9C77ED43D6}" destId="{4A970429-6A97-4F11-A2C8-B0EA21B80612}" srcOrd="2" destOrd="0" presId="urn:microsoft.com/office/officeart/2008/layout/LinedList"/>
    <dgm:cxn modelId="{3DEA5B3E-D7B7-4FC0-BAFF-19B24C06F5E6}" type="presParOf" srcId="{9C5FC3E2-1B92-4953-8582-B408C21BD617}" destId="{C14385B8-DBE6-4537-AD18-8702326530F0}" srcOrd="2" destOrd="0" presId="urn:microsoft.com/office/officeart/2008/layout/LinedList"/>
    <dgm:cxn modelId="{CECB6146-704F-40D0-B7E5-9CA45D718C61}" type="presParOf" srcId="{9C5FC3E2-1B92-4953-8582-B408C21BD617}" destId="{ACB4194A-7535-44CA-B76F-D2E66FCAF9FB}" srcOrd="3" destOrd="0" presId="urn:microsoft.com/office/officeart/2008/layout/LinedList"/>
    <dgm:cxn modelId="{3BB69BD0-2E26-41EB-8F9A-CB379D49DAAC}" type="presParOf" srcId="{226C0C2B-E431-4D86-9C33-40F3752B38A5}" destId="{785BDA53-F324-4740-97CF-9767EF9B1D4D}" srcOrd="2" destOrd="0" presId="urn:microsoft.com/office/officeart/2008/layout/LinedList"/>
    <dgm:cxn modelId="{6BC5D6B0-5431-468F-B524-2C50CFBB3BCC}" type="presParOf" srcId="{226C0C2B-E431-4D86-9C33-40F3752B38A5}" destId="{E4017619-4BEB-4C99-8E3E-936F76996755}" srcOrd="3" destOrd="0" presId="urn:microsoft.com/office/officeart/2008/layout/LinedList"/>
    <dgm:cxn modelId="{8BD58169-11E5-47F2-AA01-BC11460E3E81}" type="presParOf" srcId="{E4017619-4BEB-4C99-8E3E-936F76996755}" destId="{9567D4E2-8E76-48CC-9BE0-2828AC14F831}" srcOrd="0" destOrd="0" presId="urn:microsoft.com/office/officeart/2008/layout/LinedList"/>
    <dgm:cxn modelId="{D94C7C01-DEFF-4F00-971C-B5C4CAE73941}" type="presParOf" srcId="{E4017619-4BEB-4C99-8E3E-936F76996755}" destId="{A29FD860-D463-48AF-ACAE-84C5147AEA87}" srcOrd="1" destOrd="0" presId="urn:microsoft.com/office/officeart/2008/layout/LinedList"/>
    <dgm:cxn modelId="{CB90CC53-D536-41F9-A70E-FF0B4AE0C7AE}" type="presParOf" srcId="{A29FD860-D463-48AF-ACAE-84C5147AEA87}" destId="{B595959F-2A1C-4ACD-A544-C9FDDB1C82CE}" srcOrd="0" destOrd="0" presId="urn:microsoft.com/office/officeart/2008/layout/LinedList"/>
    <dgm:cxn modelId="{1F6CBA00-3C15-4EAC-B053-EE396F09249D}" type="presParOf" srcId="{A29FD860-D463-48AF-ACAE-84C5147AEA87}" destId="{4F8BA36D-6CD0-45F4-BB56-C6749D5A06CD}" srcOrd="1" destOrd="0" presId="urn:microsoft.com/office/officeart/2008/layout/LinedList"/>
    <dgm:cxn modelId="{4E3D8A08-7CC3-4101-AF70-5AFA572C13CC}" type="presParOf" srcId="{4F8BA36D-6CD0-45F4-BB56-C6749D5A06CD}" destId="{0F5761B2-F3A6-4082-9B54-3BE270C2CC32}" srcOrd="0" destOrd="0" presId="urn:microsoft.com/office/officeart/2008/layout/LinedList"/>
    <dgm:cxn modelId="{3B2DC4A7-6A43-4F17-9A1E-83622D94AF18}" type="presParOf" srcId="{4F8BA36D-6CD0-45F4-BB56-C6749D5A06CD}" destId="{3BCD01E7-ACF6-461A-9774-BBA7207573E6}" srcOrd="1" destOrd="0" presId="urn:microsoft.com/office/officeart/2008/layout/LinedList"/>
    <dgm:cxn modelId="{B64A82CD-9AAA-4316-B2E7-8B9E42CEEF33}" type="presParOf" srcId="{4F8BA36D-6CD0-45F4-BB56-C6749D5A06CD}" destId="{7FE61830-0CE2-41B1-9B56-F38FFA902372}" srcOrd="2" destOrd="0" presId="urn:microsoft.com/office/officeart/2008/layout/LinedList"/>
    <dgm:cxn modelId="{E2571922-493C-4113-95F7-E5C01549A9D4}" type="presParOf" srcId="{A29FD860-D463-48AF-ACAE-84C5147AEA87}" destId="{12B36D4E-16F0-4B8F-BCAA-9560AC3DCE03}" srcOrd="2" destOrd="0" presId="urn:microsoft.com/office/officeart/2008/layout/LinedList"/>
    <dgm:cxn modelId="{89C66FB1-89AF-4E28-B940-67870DFEA415}" type="presParOf" srcId="{A29FD860-D463-48AF-ACAE-84C5147AEA87}" destId="{9A232BB6-B5AA-43F0-982A-5F30F508883F}" srcOrd="3" destOrd="0" presId="urn:microsoft.com/office/officeart/2008/layout/LinedList"/>
    <dgm:cxn modelId="{DBD16D7D-433B-4ED1-A1B0-ED37E738074B}" type="presParOf" srcId="{226C0C2B-E431-4D86-9C33-40F3752B38A5}" destId="{89CD64A8-BB4C-42F0-8A8D-90E4825C14E4}" srcOrd="4" destOrd="0" presId="urn:microsoft.com/office/officeart/2008/layout/LinedList"/>
    <dgm:cxn modelId="{1EF01D02-8B3B-4FDA-BE56-1F780CC31EB3}" type="presParOf" srcId="{226C0C2B-E431-4D86-9C33-40F3752B38A5}" destId="{3799939E-B4F4-42A5-9779-A038164C42D5}" srcOrd="5" destOrd="0" presId="urn:microsoft.com/office/officeart/2008/layout/LinedList"/>
    <dgm:cxn modelId="{E6CCADAA-183F-4925-9F72-FEACAB99107A}" type="presParOf" srcId="{3799939E-B4F4-42A5-9779-A038164C42D5}" destId="{28D1D5C0-1762-4EEF-AFF7-511FAAE73460}" srcOrd="0" destOrd="0" presId="urn:microsoft.com/office/officeart/2008/layout/LinedList"/>
    <dgm:cxn modelId="{57EB794E-4184-4CA3-A5F5-C155FE44F171}" type="presParOf" srcId="{3799939E-B4F4-42A5-9779-A038164C42D5}" destId="{C2240ADF-9628-41AD-AFE2-0660097D5CFF}" srcOrd="1" destOrd="0" presId="urn:microsoft.com/office/officeart/2008/layout/LinedList"/>
    <dgm:cxn modelId="{B852E656-65BD-4FDD-97E6-B0EBDF10C1C1}" type="presParOf" srcId="{C2240ADF-9628-41AD-AFE2-0660097D5CFF}" destId="{4AFA6A6D-A0A6-4F6E-8FC2-DA6F13DF32C3}" srcOrd="0" destOrd="0" presId="urn:microsoft.com/office/officeart/2008/layout/LinedList"/>
    <dgm:cxn modelId="{8DD68949-50F3-4520-850B-3889EDF8D943}" type="presParOf" srcId="{C2240ADF-9628-41AD-AFE2-0660097D5CFF}" destId="{7DEF331C-B31A-454C-889A-1CA286938560}" srcOrd="1" destOrd="0" presId="urn:microsoft.com/office/officeart/2008/layout/LinedList"/>
    <dgm:cxn modelId="{BADF607C-A9B0-4917-8B47-6DD4244B7359}" type="presParOf" srcId="{7DEF331C-B31A-454C-889A-1CA286938560}" destId="{80715C55-A4C5-4C59-825E-994925FA6340}" srcOrd="0" destOrd="0" presId="urn:microsoft.com/office/officeart/2008/layout/LinedList"/>
    <dgm:cxn modelId="{05D96D98-F8F6-4699-9687-015205FE2B55}" type="presParOf" srcId="{7DEF331C-B31A-454C-889A-1CA286938560}" destId="{3D1B4669-04D6-4CE1-B378-8B50D5B2608B}" srcOrd="1" destOrd="0" presId="urn:microsoft.com/office/officeart/2008/layout/LinedList"/>
    <dgm:cxn modelId="{EE22F5BC-B64F-466F-A02F-C68955E4F1EC}" type="presParOf" srcId="{7DEF331C-B31A-454C-889A-1CA286938560}" destId="{AA453F5E-A449-4101-8C07-833419C399A1}" srcOrd="2" destOrd="0" presId="urn:microsoft.com/office/officeart/2008/layout/LinedList"/>
    <dgm:cxn modelId="{47BC7B3C-A9D5-4AD1-959A-AB6F15E9E64E}" type="presParOf" srcId="{C2240ADF-9628-41AD-AFE2-0660097D5CFF}" destId="{2C882406-A0EE-4FC8-864A-82FF925D165B}" srcOrd="2" destOrd="0" presId="urn:microsoft.com/office/officeart/2008/layout/LinedList"/>
    <dgm:cxn modelId="{EACAB556-34DF-4282-828D-A850E919765C}" type="presParOf" srcId="{C2240ADF-9628-41AD-AFE2-0660097D5CFF}" destId="{76B1BD05-C15F-4C50-AAAD-B4926603E63C}" srcOrd="3" destOrd="0" presId="urn:microsoft.com/office/officeart/2008/layout/LinedList"/>
    <dgm:cxn modelId="{1E268B3F-9112-477B-82CB-181E6FD2C3E3}" type="presParOf" srcId="{C2240ADF-9628-41AD-AFE2-0660097D5CFF}" destId="{B8B72985-37FF-4D01-AC2F-07A92A00E3AE}" srcOrd="4" destOrd="0" presId="urn:microsoft.com/office/officeart/2008/layout/LinedList"/>
    <dgm:cxn modelId="{FE4505CA-1EF6-48AD-87B4-D261DD18E0D5}" type="presParOf" srcId="{B8B72985-37FF-4D01-AC2F-07A92A00E3AE}" destId="{69CC2FC0-0BFC-434F-AFB9-203591458A17}" srcOrd="0" destOrd="0" presId="urn:microsoft.com/office/officeart/2008/layout/LinedList"/>
    <dgm:cxn modelId="{F5C08619-47DA-44C7-95C5-D9AAA44DF179}" type="presParOf" srcId="{B8B72985-37FF-4D01-AC2F-07A92A00E3AE}" destId="{DD4CE0BB-DF4D-4C4A-BFAA-D3CB3C648A36}" srcOrd="1" destOrd="0" presId="urn:microsoft.com/office/officeart/2008/layout/LinedList"/>
    <dgm:cxn modelId="{DC665FEC-C6C7-4457-8DC0-0467F8DAEA34}" type="presParOf" srcId="{B8B72985-37FF-4D01-AC2F-07A92A00E3AE}" destId="{5AEA3450-D912-4E79-A2AA-51F9624AC4A2}" srcOrd="2" destOrd="0" presId="urn:microsoft.com/office/officeart/2008/layout/LinedList"/>
    <dgm:cxn modelId="{C13F1AF2-4604-43FF-8122-DB3B48082EED}" type="presParOf" srcId="{C2240ADF-9628-41AD-AFE2-0660097D5CFF}" destId="{4BD8F505-E909-4E34-B749-A704994EF42F}" srcOrd="5" destOrd="0" presId="urn:microsoft.com/office/officeart/2008/layout/LinedList"/>
    <dgm:cxn modelId="{05F97A49-72B4-42D0-AF43-AD7DC2AE350C}" type="presParOf" srcId="{C2240ADF-9628-41AD-AFE2-0660097D5CFF}" destId="{8F0791FF-EC6D-4815-9E55-32C58FEF20DA}" srcOrd="6" destOrd="0" presId="urn:microsoft.com/office/officeart/2008/layout/LinedList"/>
    <dgm:cxn modelId="{F9155037-D9FC-43DC-B59B-4A8746F9DB49}" type="presParOf" srcId="{226C0C2B-E431-4D86-9C33-40F3752B38A5}" destId="{48BA83E2-9507-42BF-823E-4387117E4119}" srcOrd="6" destOrd="0" presId="urn:microsoft.com/office/officeart/2008/layout/LinedList"/>
    <dgm:cxn modelId="{9AD11D06-4E2B-4905-91B9-FC1056B79620}" type="presParOf" srcId="{226C0C2B-E431-4D86-9C33-40F3752B38A5}" destId="{89E4B560-DB24-45BF-B49F-C81EC05E249E}" srcOrd="7" destOrd="0" presId="urn:microsoft.com/office/officeart/2008/layout/LinedList"/>
    <dgm:cxn modelId="{C636D61C-A411-413A-86D0-8DD0B70BC017}" type="presParOf" srcId="{89E4B560-DB24-45BF-B49F-C81EC05E249E}" destId="{7599DBF4-0632-4B4B-8A17-E6F3CD3F8EFE}" srcOrd="0" destOrd="0" presId="urn:microsoft.com/office/officeart/2008/layout/LinedList"/>
    <dgm:cxn modelId="{000545E5-D1D6-4204-8F42-4AFBFE5E08F1}" type="presParOf" srcId="{89E4B560-DB24-45BF-B49F-C81EC05E249E}" destId="{32EF5AA1-17E4-4D3C-965D-2F60164DFA0C}" srcOrd="1" destOrd="0" presId="urn:microsoft.com/office/officeart/2008/layout/LinedList"/>
    <dgm:cxn modelId="{720696E6-599B-4A33-9EEB-C2A8AD253580}" type="presParOf" srcId="{32EF5AA1-17E4-4D3C-965D-2F60164DFA0C}" destId="{B74C36CE-B8D6-4B5A-9D11-22CAEA343360}" srcOrd="0" destOrd="0" presId="urn:microsoft.com/office/officeart/2008/layout/LinedList"/>
    <dgm:cxn modelId="{80BB34F4-3760-471C-8BFC-59BEE3D0F667}" type="presParOf" srcId="{32EF5AA1-17E4-4D3C-965D-2F60164DFA0C}" destId="{77D71C95-BF29-4D15-BEC0-F81940EBDCDB}" srcOrd="1" destOrd="0" presId="urn:microsoft.com/office/officeart/2008/layout/LinedList"/>
    <dgm:cxn modelId="{2F59291C-7AF7-4A21-9AEF-A0E2CFA9B52A}" type="presParOf" srcId="{77D71C95-BF29-4D15-BEC0-F81940EBDCDB}" destId="{8C8FA78F-6218-4D87-AD4D-DB564C1F9778}" srcOrd="0" destOrd="0" presId="urn:microsoft.com/office/officeart/2008/layout/LinedList"/>
    <dgm:cxn modelId="{0E9E5BD4-8A45-40C3-A2C0-FAAD810FAC86}" type="presParOf" srcId="{77D71C95-BF29-4D15-BEC0-F81940EBDCDB}" destId="{FA06F25A-3EAD-4952-B5B0-E261F005F6E3}" srcOrd="1" destOrd="0" presId="urn:microsoft.com/office/officeart/2008/layout/LinedList"/>
    <dgm:cxn modelId="{D345F288-B4CF-4894-8559-EDDAE802D5DD}" type="presParOf" srcId="{77D71C95-BF29-4D15-BEC0-F81940EBDCDB}" destId="{0C81C75C-61D7-4C64-A301-F125650E7A9F}" srcOrd="2" destOrd="0" presId="urn:microsoft.com/office/officeart/2008/layout/LinedList"/>
    <dgm:cxn modelId="{7576A27A-F68B-46B7-887C-50BE3876116B}" type="presParOf" srcId="{32EF5AA1-17E4-4D3C-965D-2F60164DFA0C}" destId="{AF499E76-9A0A-42C4-9007-3E2238FA5728}" srcOrd="2" destOrd="0" presId="urn:microsoft.com/office/officeart/2008/layout/LinedList"/>
    <dgm:cxn modelId="{15596D7C-2531-49E4-8285-20AC4529BDA4}" type="presParOf" srcId="{32EF5AA1-17E4-4D3C-965D-2F60164DFA0C}" destId="{1A272C4E-2881-4EAF-B88B-35F0EF0CE88B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BA3B4D1-0A28-490B-B8A8-0D14709489F1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2CF2BCC-0223-4458-A780-12477035CF10}">
      <dgm:prSet/>
      <dgm:spPr/>
      <dgm:t>
        <a:bodyPr/>
        <a:lstStyle/>
        <a:p>
          <a:pPr rtl="0"/>
          <a:r>
            <a:rPr lang="en-US" b="1" dirty="0" smtClean="0"/>
            <a:t>Data Volume</a:t>
          </a:r>
          <a:endParaRPr lang="en-US" b="1" dirty="0"/>
        </a:p>
      </dgm:t>
    </dgm:pt>
    <dgm:pt modelId="{B3654334-585D-45D1-9A66-52419C199DCF}" type="parTrans" cxnId="{B419E04B-2541-4525-B190-79DC76075699}">
      <dgm:prSet/>
      <dgm:spPr/>
      <dgm:t>
        <a:bodyPr/>
        <a:lstStyle/>
        <a:p>
          <a:endParaRPr lang="en-US"/>
        </a:p>
      </dgm:t>
    </dgm:pt>
    <dgm:pt modelId="{DAFF9F6C-2010-4B6D-98A0-F23FB253E755}" type="sibTrans" cxnId="{B419E04B-2541-4525-B190-79DC76075699}">
      <dgm:prSet/>
      <dgm:spPr/>
      <dgm:t>
        <a:bodyPr/>
        <a:lstStyle/>
        <a:p>
          <a:endParaRPr lang="en-US"/>
        </a:p>
      </dgm:t>
    </dgm:pt>
    <dgm:pt modelId="{CEF0C67F-FD1E-4700-88FF-B804E0090760}">
      <dgm:prSet/>
      <dgm:spPr/>
      <dgm:t>
        <a:bodyPr/>
        <a:lstStyle/>
        <a:p>
          <a:pPr rtl="0"/>
          <a:r>
            <a:rPr lang="en-US" dirty="0" smtClean="0"/>
            <a:t>Parameter to train on sample </a:t>
          </a:r>
          <a:endParaRPr lang="en-US" dirty="0"/>
        </a:p>
      </dgm:t>
    </dgm:pt>
    <dgm:pt modelId="{3EB9F986-519D-4F08-B421-6369E991DAB4}" type="parTrans" cxnId="{C2B8DA3C-DA4E-4D81-9182-33DCEF73954B}">
      <dgm:prSet/>
      <dgm:spPr/>
      <dgm:t>
        <a:bodyPr/>
        <a:lstStyle/>
        <a:p>
          <a:endParaRPr lang="en-US"/>
        </a:p>
      </dgm:t>
    </dgm:pt>
    <dgm:pt modelId="{D19845F4-E848-46ED-986E-E3C669066016}" type="sibTrans" cxnId="{C2B8DA3C-DA4E-4D81-9182-33DCEF73954B}">
      <dgm:prSet/>
      <dgm:spPr/>
      <dgm:t>
        <a:bodyPr/>
        <a:lstStyle/>
        <a:p>
          <a:endParaRPr lang="en-US"/>
        </a:p>
      </dgm:t>
    </dgm:pt>
    <dgm:pt modelId="{9CF5D897-8DFE-4C4D-948A-48A70F8525CF}">
      <dgm:prSet/>
      <dgm:spPr/>
      <dgm:t>
        <a:bodyPr/>
        <a:lstStyle/>
        <a:p>
          <a:pPr rtl="0"/>
          <a:r>
            <a:rPr lang="en-US" dirty="0" smtClean="0"/>
            <a:t>AWS machine with multiple CPU</a:t>
          </a:r>
          <a:endParaRPr lang="en-US" dirty="0"/>
        </a:p>
      </dgm:t>
    </dgm:pt>
    <dgm:pt modelId="{AC6C0CFC-9F51-4A06-BB6D-3CF1F7728076}" type="parTrans" cxnId="{50C2DFB7-D128-4637-B908-DE53EEAB97CC}">
      <dgm:prSet/>
      <dgm:spPr/>
      <dgm:t>
        <a:bodyPr/>
        <a:lstStyle/>
        <a:p>
          <a:endParaRPr lang="en-US"/>
        </a:p>
      </dgm:t>
    </dgm:pt>
    <dgm:pt modelId="{84C342F3-56F3-4140-84A9-E8ADD73D7DBD}" type="sibTrans" cxnId="{50C2DFB7-D128-4637-B908-DE53EEAB97CC}">
      <dgm:prSet/>
      <dgm:spPr/>
      <dgm:t>
        <a:bodyPr/>
        <a:lstStyle/>
        <a:p>
          <a:endParaRPr lang="en-US"/>
        </a:p>
      </dgm:t>
    </dgm:pt>
    <dgm:pt modelId="{DE388E38-0757-4ABB-9C82-2AA3230B8340}">
      <dgm:prSet/>
      <dgm:spPr/>
      <dgm:t>
        <a:bodyPr/>
        <a:lstStyle/>
        <a:p>
          <a:pPr rtl="0"/>
          <a:r>
            <a:rPr lang="en-US" b="1" dirty="0" smtClean="0"/>
            <a:t>High Dimensionality</a:t>
          </a:r>
          <a:endParaRPr lang="en-US" b="1" dirty="0"/>
        </a:p>
      </dgm:t>
    </dgm:pt>
    <dgm:pt modelId="{3B635895-371B-4E0A-BA45-AD9EE9CFAB70}" type="parTrans" cxnId="{480305B7-19C1-4597-848B-2BD5C2CAA9FD}">
      <dgm:prSet/>
      <dgm:spPr/>
      <dgm:t>
        <a:bodyPr/>
        <a:lstStyle/>
        <a:p>
          <a:endParaRPr lang="en-US"/>
        </a:p>
      </dgm:t>
    </dgm:pt>
    <dgm:pt modelId="{AB167106-9AC3-433A-B482-BEBA3CB2391D}" type="sibTrans" cxnId="{480305B7-19C1-4597-848B-2BD5C2CAA9FD}">
      <dgm:prSet/>
      <dgm:spPr/>
      <dgm:t>
        <a:bodyPr/>
        <a:lstStyle/>
        <a:p>
          <a:endParaRPr lang="en-US"/>
        </a:p>
      </dgm:t>
    </dgm:pt>
    <dgm:pt modelId="{687661EB-1B20-4ED9-85FD-777D3512D39C}">
      <dgm:prSet/>
      <dgm:spPr/>
      <dgm:t>
        <a:bodyPr/>
        <a:lstStyle/>
        <a:p>
          <a:pPr rtl="0"/>
          <a:r>
            <a:rPr lang="en-US" dirty="0" smtClean="0"/>
            <a:t>Training is Slow</a:t>
          </a:r>
          <a:endParaRPr lang="en-US" dirty="0"/>
        </a:p>
      </dgm:t>
    </dgm:pt>
    <dgm:pt modelId="{B5319A11-D293-4F11-BA39-96CC2CCC0AF7}" type="parTrans" cxnId="{E5634E2B-5C49-4993-915B-820D2E9D404D}">
      <dgm:prSet/>
      <dgm:spPr/>
      <dgm:t>
        <a:bodyPr/>
        <a:lstStyle/>
        <a:p>
          <a:endParaRPr lang="en-US"/>
        </a:p>
      </dgm:t>
    </dgm:pt>
    <dgm:pt modelId="{99863916-A22F-4F62-A006-B10FA2ADE07E}" type="sibTrans" cxnId="{E5634E2B-5C49-4993-915B-820D2E9D404D}">
      <dgm:prSet/>
      <dgm:spPr/>
      <dgm:t>
        <a:bodyPr/>
        <a:lstStyle/>
        <a:p>
          <a:endParaRPr lang="en-US"/>
        </a:p>
      </dgm:t>
    </dgm:pt>
    <dgm:pt modelId="{CBB25D4C-D057-450A-9D95-7EB04EC31CFC}">
      <dgm:prSet/>
      <dgm:spPr/>
      <dgm:t>
        <a:bodyPr/>
        <a:lstStyle/>
        <a:p>
          <a:pPr rtl="0"/>
          <a:r>
            <a:rPr lang="en-US" dirty="0" smtClean="0"/>
            <a:t>Limited features to 1000  </a:t>
          </a:r>
          <a:endParaRPr lang="en-US" dirty="0"/>
        </a:p>
      </dgm:t>
    </dgm:pt>
    <dgm:pt modelId="{BB15B9E9-FFDF-4BFC-892C-69C0C36B0E60}" type="parTrans" cxnId="{0E64DAE1-8577-43FA-80B0-F9F54D00FF29}">
      <dgm:prSet/>
      <dgm:spPr/>
      <dgm:t>
        <a:bodyPr/>
        <a:lstStyle/>
        <a:p>
          <a:endParaRPr lang="en-US"/>
        </a:p>
      </dgm:t>
    </dgm:pt>
    <dgm:pt modelId="{C8B278CE-8899-4460-99B9-28578AE3782A}" type="sibTrans" cxnId="{0E64DAE1-8577-43FA-80B0-F9F54D00FF29}">
      <dgm:prSet/>
      <dgm:spPr/>
      <dgm:t>
        <a:bodyPr/>
        <a:lstStyle/>
        <a:p>
          <a:endParaRPr lang="en-US"/>
        </a:p>
      </dgm:t>
    </dgm:pt>
    <dgm:pt modelId="{35B42C21-956D-4182-8E67-CC93A0BFCCCC}">
      <dgm:prSet/>
      <dgm:spPr/>
      <dgm:t>
        <a:bodyPr/>
        <a:lstStyle/>
        <a:p>
          <a:pPr rtl="0"/>
          <a:r>
            <a:rPr lang="en-US" b="1" dirty="0" smtClean="0"/>
            <a:t>Gradient boosting is slow (Sequential</a:t>
          </a:r>
          <a:r>
            <a:rPr lang="en-US" dirty="0" smtClean="0"/>
            <a:t>)</a:t>
          </a:r>
          <a:endParaRPr lang="en-US" dirty="0"/>
        </a:p>
      </dgm:t>
    </dgm:pt>
    <dgm:pt modelId="{14A60410-EBE4-441A-8D72-4EE813A317DE}" type="parTrans" cxnId="{8111AFDC-BE95-4841-9C90-4C746CAA2CB4}">
      <dgm:prSet/>
      <dgm:spPr/>
      <dgm:t>
        <a:bodyPr/>
        <a:lstStyle/>
        <a:p>
          <a:endParaRPr lang="en-US"/>
        </a:p>
      </dgm:t>
    </dgm:pt>
    <dgm:pt modelId="{9F4FFA3C-567C-462E-9AC1-B9C468E8E575}" type="sibTrans" cxnId="{8111AFDC-BE95-4841-9C90-4C746CAA2CB4}">
      <dgm:prSet/>
      <dgm:spPr/>
      <dgm:t>
        <a:bodyPr/>
        <a:lstStyle/>
        <a:p>
          <a:endParaRPr lang="en-US"/>
        </a:p>
      </dgm:t>
    </dgm:pt>
    <dgm:pt modelId="{DFF8A6D9-FB28-4BB7-B694-E72E81E55245}">
      <dgm:prSet/>
      <dgm:spPr/>
      <dgm:t>
        <a:bodyPr/>
        <a:lstStyle/>
        <a:p>
          <a:pPr rtl="0"/>
          <a:r>
            <a:rPr lang="en-US" dirty="0" err="1" smtClean="0"/>
            <a:t>XGBoost</a:t>
          </a:r>
          <a:endParaRPr lang="en-US" dirty="0"/>
        </a:p>
      </dgm:t>
    </dgm:pt>
    <dgm:pt modelId="{D9CC4B79-B143-4491-97EF-232862E460E1}" type="parTrans" cxnId="{B3546D88-9687-49D1-8764-AE90B34720B4}">
      <dgm:prSet/>
      <dgm:spPr/>
      <dgm:t>
        <a:bodyPr/>
        <a:lstStyle/>
        <a:p>
          <a:endParaRPr lang="en-US"/>
        </a:p>
      </dgm:t>
    </dgm:pt>
    <dgm:pt modelId="{79C36769-F996-4D07-9976-A3ECFF352C75}" type="sibTrans" cxnId="{B3546D88-9687-49D1-8764-AE90B34720B4}">
      <dgm:prSet/>
      <dgm:spPr/>
      <dgm:t>
        <a:bodyPr/>
        <a:lstStyle/>
        <a:p>
          <a:endParaRPr lang="en-US"/>
        </a:p>
      </dgm:t>
    </dgm:pt>
    <dgm:pt modelId="{68F554F8-54C9-4A2A-B20B-970D5C3349D1}">
      <dgm:prSet/>
      <dgm:spPr/>
      <dgm:t>
        <a:bodyPr/>
        <a:lstStyle/>
        <a:p>
          <a:pPr rtl="0"/>
          <a:r>
            <a:rPr lang="en-US" dirty="0" smtClean="0"/>
            <a:t>No free lunch theorem</a:t>
          </a:r>
          <a:endParaRPr lang="en-US" dirty="0"/>
        </a:p>
      </dgm:t>
    </dgm:pt>
    <dgm:pt modelId="{4C0D4102-4C86-4177-BCA9-9ED81613B62D}" type="parTrans" cxnId="{6E90283A-856D-4386-8877-0810547D3581}">
      <dgm:prSet/>
      <dgm:spPr/>
      <dgm:t>
        <a:bodyPr/>
        <a:lstStyle/>
        <a:p>
          <a:endParaRPr lang="en-US"/>
        </a:p>
      </dgm:t>
    </dgm:pt>
    <dgm:pt modelId="{09752D02-4047-48D5-8490-E690DF0B6889}" type="sibTrans" cxnId="{6E90283A-856D-4386-8877-0810547D3581}">
      <dgm:prSet/>
      <dgm:spPr/>
      <dgm:t>
        <a:bodyPr/>
        <a:lstStyle/>
        <a:p>
          <a:endParaRPr lang="en-US"/>
        </a:p>
      </dgm:t>
    </dgm:pt>
    <dgm:pt modelId="{8B540C37-87FD-460A-B143-AFF05CA965FD}">
      <dgm:prSet/>
      <dgm:spPr/>
      <dgm:t>
        <a:bodyPr/>
        <a:lstStyle/>
        <a:p>
          <a:pPr rtl="0"/>
          <a:r>
            <a:rPr lang="en-US" dirty="0" err="1" smtClean="0"/>
            <a:t>RandomForest</a:t>
          </a:r>
          <a:r>
            <a:rPr lang="en-US" dirty="0" smtClean="0"/>
            <a:t> </a:t>
          </a:r>
          <a:r>
            <a:rPr lang="en-US" dirty="0" err="1" smtClean="0"/>
            <a:t>outperfomed</a:t>
          </a:r>
          <a:r>
            <a:rPr lang="en-US" dirty="0" smtClean="0"/>
            <a:t> other algorithms (Binary classification)</a:t>
          </a:r>
          <a:endParaRPr lang="en-US" dirty="0"/>
        </a:p>
      </dgm:t>
    </dgm:pt>
    <dgm:pt modelId="{3323BF2A-ACF9-46FA-89BC-38E6FB8FC583}" type="parTrans" cxnId="{5A5B0D80-F6B3-433E-B9CD-9622D29F498D}">
      <dgm:prSet/>
      <dgm:spPr/>
      <dgm:t>
        <a:bodyPr/>
        <a:lstStyle/>
        <a:p>
          <a:endParaRPr lang="en-US"/>
        </a:p>
      </dgm:t>
    </dgm:pt>
    <dgm:pt modelId="{26026C99-895D-4340-A1D6-0BA11298FFE3}" type="sibTrans" cxnId="{5A5B0D80-F6B3-433E-B9CD-9622D29F498D}">
      <dgm:prSet/>
      <dgm:spPr/>
      <dgm:t>
        <a:bodyPr/>
        <a:lstStyle/>
        <a:p>
          <a:endParaRPr lang="en-US"/>
        </a:p>
      </dgm:t>
    </dgm:pt>
    <dgm:pt modelId="{E35B220B-C6F6-40C9-AC17-1C685898FCBD}">
      <dgm:prSet/>
      <dgm:spPr/>
      <dgm:t>
        <a:bodyPr/>
        <a:lstStyle/>
        <a:p>
          <a:pPr rtl="0"/>
          <a:r>
            <a:rPr lang="en-US" dirty="0" smtClean="0"/>
            <a:t>SSH session timeouts / Process Monitoring</a:t>
          </a:r>
          <a:endParaRPr lang="en-US" dirty="0"/>
        </a:p>
      </dgm:t>
    </dgm:pt>
    <dgm:pt modelId="{468D0C7B-F8BD-4A21-A5BA-E9D70F9F88DC}" type="parTrans" cxnId="{46FA3221-ABE9-4AF8-858D-46717EDE633C}">
      <dgm:prSet/>
      <dgm:spPr/>
      <dgm:t>
        <a:bodyPr/>
        <a:lstStyle/>
        <a:p>
          <a:endParaRPr lang="en-US"/>
        </a:p>
      </dgm:t>
    </dgm:pt>
    <dgm:pt modelId="{BBC07A4B-48AD-42B2-8C23-CD177597A0F5}" type="sibTrans" cxnId="{46FA3221-ABE9-4AF8-858D-46717EDE633C}">
      <dgm:prSet/>
      <dgm:spPr/>
      <dgm:t>
        <a:bodyPr/>
        <a:lstStyle/>
        <a:p>
          <a:endParaRPr lang="en-US"/>
        </a:p>
      </dgm:t>
    </dgm:pt>
    <dgm:pt modelId="{25EE9E27-A3BB-4090-83CC-1D66687FF57F}">
      <dgm:prSet/>
      <dgm:spPr/>
      <dgm:t>
        <a:bodyPr/>
        <a:lstStyle/>
        <a:p>
          <a:pPr rtl="0"/>
          <a:r>
            <a:rPr lang="en-US" dirty="0" err="1" smtClean="0"/>
            <a:t>Tmux</a:t>
          </a:r>
          <a:endParaRPr lang="en-US" dirty="0"/>
        </a:p>
      </dgm:t>
    </dgm:pt>
    <dgm:pt modelId="{2C82ABC4-3D7F-4184-BD0C-8E9470ED618A}" type="parTrans" cxnId="{01356246-725E-4370-9B64-08C88D857163}">
      <dgm:prSet/>
      <dgm:spPr/>
      <dgm:t>
        <a:bodyPr/>
        <a:lstStyle/>
        <a:p>
          <a:endParaRPr lang="en-US"/>
        </a:p>
      </dgm:t>
    </dgm:pt>
    <dgm:pt modelId="{A78CF15A-6E1D-4B22-9FC2-C7D6E6BAB25A}" type="sibTrans" cxnId="{01356246-725E-4370-9B64-08C88D857163}">
      <dgm:prSet/>
      <dgm:spPr/>
      <dgm:t>
        <a:bodyPr/>
        <a:lstStyle/>
        <a:p>
          <a:endParaRPr lang="en-US"/>
        </a:p>
      </dgm:t>
    </dgm:pt>
    <dgm:pt modelId="{D55BEFF6-84A7-40DD-9245-9710E5896834}">
      <dgm:prSet/>
      <dgm:spPr/>
      <dgm:t>
        <a:bodyPr/>
        <a:lstStyle/>
        <a:p>
          <a:pPr rtl="0"/>
          <a:r>
            <a:rPr lang="en-US" dirty="0" err="1" smtClean="0"/>
            <a:t>htop</a:t>
          </a:r>
          <a:endParaRPr lang="en-US" dirty="0"/>
        </a:p>
      </dgm:t>
    </dgm:pt>
    <dgm:pt modelId="{B3BFD07C-9FED-4A52-B292-2C8A800936FE}" type="parTrans" cxnId="{74529945-CB3D-41F0-AC3A-5A3D2E86D38B}">
      <dgm:prSet/>
      <dgm:spPr/>
      <dgm:t>
        <a:bodyPr/>
        <a:lstStyle/>
        <a:p>
          <a:endParaRPr lang="en-US"/>
        </a:p>
      </dgm:t>
    </dgm:pt>
    <dgm:pt modelId="{A0833E14-F669-4163-8832-5B27422142DB}" type="sibTrans" cxnId="{74529945-CB3D-41F0-AC3A-5A3D2E86D38B}">
      <dgm:prSet/>
      <dgm:spPr/>
      <dgm:t>
        <a:bodyPr/>
        <a:lstStyle/>
        <a:p>
          <a:endParaRPr lang="en-US"/>
        </a:p>
      </dgm:t>
    </dgm:pt>
    <dgm:pt modelId="{EC419B87-0AEE-4552-BB61-2B3E7D9FD233}" type="pres">
      <dgm:prSet presAssocID="{BBA3B4D1-0A28-490B-B8A8-0D14709489F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081198-D942-4DA6-B768-2EDE9E73E3A8}" type="pres">
      <dgm:prSet presAssocID="{DE388E38-0757-4ABB-9C82-2AA3230B834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F86644-D05D-4A86-BFC3-A7084F2286CD}" type="pres">
      <dgm:prSet presAssocID="{AB167106-9AC3-433A-B482-BEBA3CB2391D}" presName="sibTrans" presStyleCnt="0"/>
      <dgm:spPr/>
    </dgm:pt>
    <dgm:pt modelId="{8D682D6F-AFE2-42C8-9A66-4CEEEE706E57}" type="pres">
      <dgm:prSet presAssocID="{68F554F8-54C9-4A2A-B20B-970D5C3349D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0DEAB7-489B-4812-93BA-45F547B887D0}" type="pres">
      <dgm:prSet presAssocID="{09752D02-4047-48D5-8490-E690DF0B6889}" presName="sibTrans" presStyleCnt="0"/>
      <dgm:spPr/>
    </dgm:pt>
    <dgm:pt modelId="{B966A1C5-7A86-4580-B272-4BDE78F1C2B7}" type="pres">
      <dgm:prSet presAssocID="{35B42C21-956D-4182-8E67-CC93A0BFCCC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D81C6C-62CE-4D13-B955-BF6AC347235E}" type="pres">
      <dgm:prSet presAssocID="{9F4FFA3C-567C-462E-9AC1-B9C468E8E575}" presName="sibTrans" presStyleCnt="0"/>
      <dgm:spPr/>
    </dgm:pt>
    <dgm:pt modelId="{86C2F2DA-66D5-4D84-8B3F-7347DD019D52}" type="pres">
      <dgm:prSet presAssocID="{62CF2BCC-0223-4458-A780-12477035CF1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BD5FB0-C8F5-4A5F-82DC-888BCC422546}" type="pres">
      <dgm:prSet presAssocID="{DAFF9F6C-2010-4B6D-98A0-F23FB253E755}" presName="sibTrans" presStyleCnt="0"/>
      <dgm:spPr/>
    </dgm:pt>
    <dgm:pt modelId="{A68EB4EE-4E6C-498A-83C6-585C25794E9E}" type="pres">
      <dgm:prSet presAssocID="{E35B220B-C6F6-40C9-AC17-1C685898FCB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DAAFD1-4CAB-4FFC-9AC9-A337FB7AD3C4}" type="presOf" srcId="{9CF5D897-8DFE-4C4D-948A-48A70F8525CF}" destId="{86C2F2DA-66D5-4D84-8B3F-7347DD019D52}" srcOrd="0" destOrd="2" presId="urn:microsoft.com/office/officeart/2005/8/layout/default"/>
    <dgm:cxn modelId="{DA29C1CC-4A68-4354-BE4F-B1BD384E46B8}" type="presOf" srcId="{DE388E38-0757-4ABB-9C82-2AA3230B8340}" destId="{FA081198-D942-4DA6-B768-2EDE9E73E3A8}" srcOrd="0" destOrd="0" presId="urn:microsoft.com/office/officeart/2005/8/layout/default"/>
    <dgm:cxn modelId="{50C2DFB7-D128-4637-B908-DE53EEAB97CC}" srcId="{62CF2BCC-0223-4458-A780-12477035CF10}" destId="{9CF5D897-8DFE-4C4D-948A-48A70F8525CF}" srcOrd="1" destOrd="0" parTransId="{AC6C0CFC-9F51-4A06-BB6D-3CF1F7728076}" sibTransId="{84C342F3-56F3-4140-84A9-E8ADD73D7DBD}"/>
    <dgm:cxn modelId="{5A5B0D80-F6B3-433E-B9CD-9622D29F498D}" srcId="{68F554F8-54C9-4A2A-B20B-970D5C3349D1}" destId="{8B540C37-87FD-460A-B143-AFF05CA965FD}" srcOrd="0" destOrd="0" parTransId="{3323BF2A-ACF9-46FA-89BC-38E6FB8FC583}" sibTransId="{26026C99-895D-4340-A1D6-0BA11298FFE3}"/>
    <dgm:cxn modelId="{B419E04B-2541-4525-B190-79DC76075699}" srcId="{BBA3B4D1-0A28-490B-B8A8-0D14709489F1}" destId="{62CF2BCC-0223-4458-A780-12477035CF10}" srcOrd="3" destOrd="0" parTransId="{B3654334-585D-45D1-9A66-52419C199DCF}" sibTransId="{DAFF9F6C-2010-4B6D-98A0-F23FB253E755}"/>
    <dgm:cxn modelId="{225985EB-8E85-4950-BF63-2B1402940C6E}" type="presOf" srcId="{CEF0C67F-FD1E-4700-88FF-B804E0090760}" destId="{86C2F2DA-66D5-4D84-8B3F-7347DD019D52}" srcOrd="0" destOrd="1" presId="urn:microsoft.com/office/officeart/2005/8/layout/default"/>
    <dgm:cxn modelId="{C2B8DA3C-DA4E-4D81-9182-33DCEF73954B}" srcId="{62CF2BCC-0223-4458-A780-12477035CF10}" destId="{CEF0C67F-FD1E-4700-88FF-B804E0090760}" srcOrd="0" destOrd="0" parTransId="{3EB9F986-519D-4F08-B421-6369E991DAB4}" sibTransId="{D19845F4-E848-46ED-986E-E3C669066016}"/>
    <dgm:cxn modelId="{380A74B5-607A-411B-A68F-0C66B10D6CCE}" type="presOf" srcId="{DFF8A6D9-FB28-4BB7-B694-E72E81E55245}" destId="{B966A1C5-7A86-4580-B272-4BDE78F1C2B7}" srcOrd="0" destOrd="1" presId="urn:microsoft.com/office/officeart/2005/8/layout/default"/>
    <dgm:cxn modelId="{6E90283A-856D-4386-8877-0810547D3581}" srcId="{BBA3B4D1-0A28-490B-B8A8-0D14709489F1}" destId="{68F554F8-54C9-4A2A-B20B-970D5C3349D1}" srcOrd="1" destOrd="0" parTransId="{4C0D4102-4C86-4177-BCA9-9ED81613B62D}" sibTransId="{09752D02-4047-48D5-8490-E690DF0B6889}"/>
    <dgm:cxn modelId="{C93508BA-8932-4975-8CAA-21DF42BA2E3A}" type="presOf" srcId="{E35B220B-C6F6-40C9-AC17-1C685898FCBD}" destId="{A68EB4EE-4E6C-498A-83C6-585C25794E9E}" srcOrd="0" destOrd="0" presId="urn:microsoft.com/office/officeart/2005/8/layout/default"/>
    <dgm:cxn modelId="{FEDCC9C8-D06F-48E7-BAE6-17B308129091}" type="presOf" srcId="{68F554F8-54C9-4A2A-B20B-970D5C3349D1}" destId="{8D682D6F-AFE2-42C8-9A66-4CEEEE706E57}" srcOrd="0" destOrd="0" presId="urn:microsoft.com/office/officeart/2005/8/layout/default"/>
    <dgm:cxn modelId="{05A5AC5A-9184-47BB-9A01-FC8DA5A80BFB}" type="presOf" srcId="{687661EB-1B20-4ED9-85FD-777D3512D39C}" destId="{FA081198-D942-4DA6-B768-2EDE9E73E3A8}" srcOrd="0" destOrd="1" presId="urn:microsoft.com/office/officeart/2005/8/layout/default"/>
    <dgm:cxn modelId="{0F7703E8-1E5C-41C6-96EC-F1F510C4E75E}" type="presOf" srcId="{CBB25D4C-D057-450A-9D95-7EB04EC31CFC}" destId="{FA081198-D942-4DA6-B768-2EDE9E73E3A8}" srcOrd="0" destOrd="2" presId="urn:microsoft.com/office/officeart/2005/8/layout/default"/>
    <dgm:cxn modelId="{74529945-CB3D-41F0-AC3A-5A3D2E86D38B}" srcId="{E35B220B-C6F6-40C9-AC17-1C685898FCBD}" destId="{D55BEFF6-84A7-40DD-9245-9710E5896834}" srcOrd="1" destOrd="0" parTransId="{B3BFD07C-9FED-4A52-B292-2C8A800936FE}" sibTransId="{A0833E14-F669-4163-8832-5B27422142DB}"/>
    <dgm:cxn modelId="{8111AFDC-BE95-4841-9C90-4C746CAA2CB4}" srcId="{BBA3B4D1-0A28-490B-B8A8-0D14709489F1}" destId="{35B42C21-956D-4182-8E67-CC93A0BFCCCC}" srcOrd="2" destOrd="0" parTransId="{14A60410-EBE4-441A-8D72-4EE813A317DE}" sibTransId="{9F4FFA3C-567C-462E-9AC1-B9C468E8E575}"/>
    <dgm:cxn modelId="{A6749316-2795-4A63-A29E-AC6156E7F39F}" type="presOf" srcId="{BBA3B4D1-0A28-490B-B8A8-0D14709489F1}" destId="{EC419B87-0AEE-4552-BB61-2B3E7D9FD233}" srcOrd="0" destOrd="0" presId="urn:microsoft.com/office/officeart/2005/8/layout/default"/>
    <dgm:cxn modelId="{B3546D88-9687-49D1-8764-AE90B34720B4}" srcId="{35B42C21-956D-4182-8E67-CC93A0BFCCCC}" destId="{DFF8A6D9-FB28-4BB7-B694-E72E81E55245}" srcOrd="0" destOrd="0" parTransId="{D9CC4B79-B143-4491-97EF-232862E460E1}" sibTransId="{79C36769-F996-4D07-9976-A3ECFF352C75}"/>
    <dgm:cxn modelId="{CA33C8CE-837D-4C36-B603-C828466957F2}" type="presOf" srcId="{8B540C37-87FD-460A-B143-AFF05CA965FD}" destId="{8D682D6F-AFE2-42C8-9A66-4CEEEE706E57}" srcOrd="0" destOrd="1" presId="urn:microsoft.com/office/officeart/2005/8/layout/default"/>
    <dgm:cxn modelId="{46FA3221-ABE9-4AF8-858D-46717EDE633C}" srcId="{BBA3B4D1-0A28-490B-B8A8-0D14709489F1}" destId="{E35B220B-C6F6-40C9-AC17-1C685898FCBD}" srcOrd="4" destOrd="0" parTransId="{468D0C7B-F8BD-4A21-A5BA-E9D70F9F88DC}" sibTransId="{BBC07A4B-48AD-42B2-8C23-CD177597A0F5}"/>
    <dgm:cxn modelId="{77059108-A5F0-4D96-A843-AA13003E82CB}" type="presOf" srcId="{35B42C21-956D-4182-8E67-CC93A0BFCCCC}" destId="{B966A1C5-7A86-4580-B272-4BDE78F1C2B7}" srcOrd="0" destOrd="0" presId="urn:microsoft.com/office/officeart/2005/8/layout/default"/>
    <dgm:cxn modelId="{221155EC-1873-47A9-8857-AF014F1B7E33}" type="presOf" srcId="{D55BEFF6-84A7-40DD-9245-9710E5896834}" destId="{A68EB4EE-4E6C-498A-83C6-585C25794E9E}" srcOrd="0" destOrd="2" presId="urn:microsoft.com/office/officeart/2005/8/layout/default"/>
    <dgm:cxn modelId="{0E64DAE1-8577-43FA-80B0-F9F54D00FF29}" srcId="{DE388E38-0757-4ABB-9C82-2AA3230B8340}" destId="{CBB25D4C-D057-450A-9D95-7EB04EC31CFC}" srcOrd="1" destOrd="0" parTransId="{BB15B9E9-FFDF-4BFC-892C-69C0C36B0E60}" sibTransId="{C8B278CE-8899-4460-99B9-28578AE3782A}"/>
    <dgm:cxn modelId="{01356246-725E-4370-9B64-08C88D857163}" srcId="{E35B220B-C6F6-40C9-AC17-1C685898FCBD}" destId="{25EE9E27-A3BB-4090-83CC-1D66687FF57F}" srcOrd="0" destOrd="0" parTransId="{2C82ABC4-3D7F-4184-BD0C-8E9470ED618A}" sibTransId="{A78CF15A-6E1D-4B22-9FC2-C7D6E6BAB25A}"/>
    <dgm:cxn modelId="{C726AA8B-FFEC-48A9-9D3C-3CA67217D1F1}" type="presOf" srcId="{62CF2BCC-0223-4458-A780-12477035CF10}" destId="{86C2F2DA-66D5-4D84-8B3F-7347DD019D52}" srcOrd="0" destOrd="0" presId="urn:microsoft.com/office/officeart/2005/8/layout/default"/>
    <dgm:cxn modelId="{480305B7-19C1-4597-848B-2BD5C2CAA9FD}" srcId="{BBA3B4D1-0A28-490B-B8A8-0D14709489F1}" destId="{DE388E38-0757-4ABB-9C82-2AA3230B8340}" srcOrd="0" destOrd="0" parTransId="{3B635895-371B-4E0A-BA45-AD9EE9CFAB70}" sibTransId="{AB167106-9AC3-433A-B482-BEBA3CB2391D}"/>
    <dgm:cxn modelId="{E68842DC-1F92-4859-949A-02B83D786DA4}" type="presOf" srcId="{25EE9E27-A3BB-4090-83CC-1D66687FF57F}" destId="{A68EB4EE-4E6C-498A-83C6-585C25794E9E}" srcOrd="0" destOrd="1" presId="urn:microsoft.com/office/officeart/2005/8/layout/default"/>
    <dgm:cxn modelId="{E5634E2B-5C49-4993-915B-820D2E9D404D}" srcId="{DE388E38-0757-4ABB-9C82-2AA3230B8340}" destId="{687661EB-1B20-4ED9-85FD-777D3512D39C}" srcOrd="0" destOrd="0" parTransId="{B5319A11-D293-4F11-BA39-96CC2CCC0AF7}" sibTransId="{99863916-A22F-4F62-A006-B10FA2ADE07E}"/>
    <dgm:cxn modelId="{38A6759F-48F7-4435-AAB8-27744D6BDBC2}" type="presParOf" srcId="{EC419B87-0AEE-4552-BB61-2B3E7D9FD233}" destId="{FA081198-D942-4DA6-B768-2EDE9E73E3A8}" srcOrd="0" destOrd="0" presId="urn:microsoft.com/office/officeart/2005/8/layout/default"/>
    <dgm:cxn modelId="{A2DCFE5C-D15B-4F44-8CF7-DB2E07F376F9}" type="presParOf" srcId="{EC419B87-0AEE-4552-BB61-2B3E7D9FD233}" destId="{96F86644-D05D-4A86-BFC3-A7084F2286CD}" srcOrd="1" destOrd="0" presId="urn:microsoft.com/office/officeart/2005/8/layout/default"/>
    <dgm:cxn modelId="{FC402151-A1D2-4B5B-97DA-69EA9D3A2F0E}" type="presParOf" srcId="{EC419B87-0AEE-4552-BB61-2B3E7D9FD233}" destId="{8D682D6F-AFE2-42C8-9A66-4CEEEE706E57}" srcOrd="2" destOrd="0" presId="urn:microsoft.com/office/officeart/2005/8/layout/default"/>
    <dgm:cxn modelId="{BF0C7BC8-82CE-426A-A204-687B8753E686}" type="presParOf" srcId="{EC419B87-0AEE-4552-BB61-2B3E7D9FD233}" destId="{110DEAB7-489B-4812-93BA-45F547B887D0}" srcOrd="3" destOrd="0" presId="urn:microsoft.com/office/officeart/2005/8/layout/default"/>
    <dgm:cxn modelId="{EFC6F62D-EF3A-436A-97EE-058400414D39}" type="presParOf" srcId="{EC419B87-0AEE-4552-BB61-2B3E7D9FD233}" destId="{B966A1C5-7A86-4580-B272-4BDE78F1C2B7}" srcOrd="4" destOrd="0" presId="urn:microsoft.com/office/officeart/2005/8/layout/default"/>
    <dgm:cxn modelId="{FD4AEA3B-8F8F-4816-9566-285A5999A9A4}" type="presParOf" srcId="{EC419B87-0AEE-4552-BB61-2B3E7D9FD233}" destId="{28D81C6C-62CE-4D13-B955-BF6AC347235E}" srcOrd="5" destOrd="0" presId="urn:microsoft.com/office/officeart/2005/8/layout/default"/>
    <dgm:cxn modelId="{FA0BDC89-4AF3-4BDD-BB38-C085B7B45897}" type="presParOf" srcId="{EC419B87-0AEE-4552-BB61-2B3E7D9FD233}" destId="{86C2F2DA-66D5-4D84-8B3F-7347DD019D52}" srcOrd="6" destOrd="0" presId="urn:microsoft.com/office/officeart/2005/8/layout/default"/>
    <dgm:cxn modelId="{3053E4F7-F016-4F1C-9EC0-70FAC9420A12}" type="presParOf" srcId="{EC419B87-0AEE-4552-BB61-2B3E7D9FD233}" destId="{7BBD5FB0-C8F5-4A5F-82DC-888BCC422546}" srcOrd="7" destOrd="0" presId="urn:microsoft.com/office/officeart/2005/8/layout/default"/>
    <dgm:cxn modelId="{176AE985-2543-4351-B3DA-A71914DE9DC4}" type="presParOf" srcId="{EC419B87-0AEE-4552-BB61-2B3E7D9FD233}" destId="{A68EB4EE-4E6C-498A-83C6-585C25794E9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01CA7-7EB5-4140-8EB1-842B4E1A1EC9}">
      <dsp:nvSpPr>
        <dsp:cNvPr id="0" name=""/>
        <dsp:cNvSpPr/>
      </dsp:nvSpPr>
      <dsp:spPr>
        <a:xfrm>
          <a:off x="1538" y="5476"/>
          <a:ext cx="7921723" cy="3584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 social media marketing firm wants to </a:t>
          </a:r>
          <a:r>
            <a:rPr lang="en-US" sz="3600" b="1" u="sng" kern="1200" dirty="0" smtClean="0"/>
            <a:t>target doctors / physicians</a:t>
          </a:r>
          <a:r>
            <a:rPr lang="en-US" sz="3600" b="1" kern="1200" dirty="0" smtClean="0"/>
            <a:t> </a:t>
          </a:r>
          <a:r>
            <a:rPr lang="en-US" sz="3600" kern="1200" dirty="0" smtClean="0"/>
            <a:t>based on their </a:t>
          </a:r>
          <a:r>
            <a:rPr lang="en-US" sz="3600" b="1" u="sng" kern="1200" dirty="0" smtClean="0"/>
            <a:t>practice area</a:t>
          </a:r>
          <a:r>
            <a:rPr lang="en-US" sz="4000" kern="1200" dirty="0" smtClean="0"/>
            <a:t>.                               </a:t>
          </a:r>
        </a:p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Example</a:t>
          </a:r>
          <a:r>
            <a:rPr lang="en-US" sz="2800" kern="1200" dirty="0" smtClean="0"/>
            <a:t>: A </a:t>
          </a:r>
          <a:r>
            <a:rPr lang="en-US" sz="2800" b="1" u="sng" kern="1200" dirty="0" smtClean="0"/>
            <a:t>marketing campaign </a:t>
          </a:r>
          <a:r>
            <a:rPr lang="en-US" sz="2800" kern="1200" dirty="0" smtClean="0"/>
            <a:t>to target </a:t>
          </a:r>
          <a:r>
            <a:rPr lang="en-US" sz="2800" b="1" kern="1200" dirty="0" smtClean="0"/>
            <a:t>Cardiologists</a:t>
          </a:r>
          <a:r>
            <a:rPr lang="en-US" sz="2800" kern="1200" dirty="0" smtClean="0"/>
            <a:t> for heart related news feed.</a:t>
          </a:r>
          <a:endParaRPr lang="en-US" sz="2800" kern="1200" dirty="0"/>
        </a:p>
      </dsp:txBody>
      <dsp:txXfrm>
        <a:off x="1538" y="5476"/>
        <a:ext cx="7921723" cy="3584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7B88A-4051-4A38-A966-E3A31F66F860}">
      <dsp:nvSpPr>
        <dsp:cNvPr id="0" name=""/>
        <dsp:cNvSpPr/>
      </dsp:nvSpPr>
      <dsp:spPr>
        <a:xfrm>
          <a:off x="0" y="698"/>
          <a:ext cx="3500398" cy="100418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Predict cardiologists vs Non-Cardiologists</a:t>
          </a:r>
          <a:endParaRPr lang="en-US" sz="2600" kern="1200" dirty="0"/>
        </a:p>
      </dsp:txBody>
      <dsp:txXfrm>
        <a:off x="0" y="698"/>
        <a:ext cx="3500398" cy="1004188"/>
      </dsp:txXfrm>
    </dsp:sp>
    <dsp:sp modelId="{22599602-11AB-41A3-8D96-4ABEA68FCA51}">
      <dsp:nvSpPr>
        <dsp:cNvPr id="0" name=""/>
        <dsp:cNvSpPr/>
      </dsp:nvSpPr>
      <dsp:spPr>
        <a:xfrm>
          <a:off x="4290294" y="698"/>
          <a:ext cx="3482105" cy="1004188"/>
        </a:xfrm>
        <a:prstGeom prst="rect">
          <a:avLst/>
        </a:prstGeom>
        <a:solidFill>
          <a:schemeClr val="accent3">
            <a:hueOff val="9001922"/>
            <a:satOff val="813"/>
            <a:lumOff val="-863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Multiclass classifier to predict top 5 specialties </a:t>
          </a:r>
          <a:endParaRPr lang="en-US" sz="2600" kern="1200" dirty="0"/>
        </a:p>
      </dsp:txBody>
      <dsp:txXfrm>
        <a:off x="4290294" y="698"/>
        <a:ext cx="3482105" cy="10041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95713-D631-440F-AC0C-AB0F951CD0A8}">
      <dsp:nvSpPr>
        <dsp:cNvPr id="0" name=""/>
        <dsp:cNvSpPr/>
      </dsp:nvSpPr>
      <dsp:spPr>
        <a:xfrm>
          <a:off x="35" y="2756"/>
          <a:ext cx="3418284" cy="109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procedures.csv - </a:t>
          </a:r>
          <a:r>
            <a:rPr lang="en-US" sz="1400" b="1" kern="1200" dirty="0" smtClean="0"/>
            <a:t>contains a list of procedures doctors performed over the past year. The columns of this dataset are as follows:</a:t>
          </a:r>
          <a:endParaRPr lang="en-US" sz="1400" kern="1200" dirty="0"/>
        </a:p>
      </dsp:txBody>
      <dsp:txXfrm>
        <a:off x="35" y="2756"/>
        <a:ext cx="3418284" cy="1094400"/>
      </dsp:txXfrm>
    </dsp:sp>
    <dsp:sp modelId="{915387BD-BA7B-4DED-A979-A6382E21B17D}">
      <dsp:nvSpPr>
        <dsp:cNvPr id="0" name=""/>
        <dsp:cNvSpPr/>
      </dsp:nvSpPr>
      <dsp:spPr>
        <a:xfrm>
          <a:off x="35" y="1097156"/>
          <a:ext cx="3418284" cy="208619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smtClean="0"/>
            <a:t>physician_id unique physician identifier, joins to id in physicians.csv</a:t>
          </a:r>
          <a:endParaRPr lang="en-US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err="1" smtClean="0"/>
            <a:t>procedure_code</a:t>
          </a:r>
          <a:r>
            <a:rPr lang="en-US" sz="1400" b="0" kern="1200" dirty="0" smtClean="0"/>
            <a:t> unique code representing a procedure</a:t>
          </a:r>
          <a:endParaRPr lang="en-US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 procedure </a:t>
          </a:r>
          <a:r>
            <a:rPr lang="en-US" sz="1400" b="0" kern="1200" dirty="0" smtClean="0"/>
            <a:t>description of the procedure performed (Text Column)</a:t>
          </a:r>
          <a:endParaRPr lang="en-US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smtClean="0"/>
            <a:t>number_of_patients the number of patients the doctor performed that procedure on over the past year</a:t>
          </a:r>
          <a:endParaRPr lang="en-US" sz="1400" b="0" kern="1200" dirty="0"/>
        </a:p>
      </dsp:txBody>
      <dsp:txXfrm>
        <a:off x="35" y="1097156"/>
        <a:ext cx="3418284" cy="2086199"/>
      </dsp:txXfrm>
    </dsp:sp>
    <dsp:sp modelId="{289D4422-1017-495C-A582-5777AD6DE520}">
      <dsp:nvSpPr>
        <dsp:cNvPr id="0" name=""/>
        <dsp:cNvSpPr/>
      </dsp:nvSpPr>
      <dsp:spPr>
        <a:xfrm>
          <a:off x="3896879" y="2756"/>
          <a:ext cx="3418284" cy="109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physicians.csv - </a:t>
          </a:r>
          <a:r>
            <a:rPr lang="en-US" sz="1400" b="1" kern="1200" dirty="0" smtClean="0"/>
            <a:t>contains a list of doctors and their unique specialty. Specialty is listed as "Unknown" for the doctors need to be classified.</a:t>
          </a:r>
          <a:endParaRPr lang="en-US" sz="1400" kern="1200" dirty="0"/>
        </a:p>
      </dsp:txBody>
      <dsp:txXfrm>
        <a:off x="3896879" y="2756"/>
        <a:ext cx="3418284" cy="1094400"/>
      </dsp:txXfrm>
    </dsp:sp>
    <dsp:sp modelId="{19EDF28F-BE81-455E-842E-DEE241D055BA}">
      <dsp:nvSpPr>
        <dsp:cNvPr id="0" name=""/>
        <dsp:cNvSpPr/>
      </dsp:nvSpPr>
      <dsp:spPr>
        <a:xfrm>
          <a:off x="3896879" y="1097156"/>
          <a:ext cx="3418284" cy="208619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smtClean="0"/>
            <a:t>physician_id unique physician identifier, joins to id in physicians.csv</a:t>
          </a:r>
          <a:endParaRPr lang="en-US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Specialty </a:t>
          </a:r>
          <a:r>
            <a:rPr lang="en-US" sz="1400" b="0" kern="1200" dirty="0" smtClean="0"/>
            <a:t>String e.g. Cardiologist</a:t>
          </a:r>
          <a:endParaRPr lang="en-US" sz="1400" b="0" kern="1200" dirty="0"/>
        </a:p>
      </dsp:txBody>
      <dsp:txXfrm>
        <a:off x="3896879" y="1097156"/>
        <a:ext cx="3418284" cy="20861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FA0F3-3FE3-4430-91F7-4937F9D267AC}">
      <dsp:nvSpPr>
        <dsp:cNvPr id="0" name=""/>
        <dsp:cNvSpPr/>
      </dsp:nvSpPr>
      <dsp:spPr>
        <a:xfrm>
          <a:off x="1051" y="1640986"/>
          <a:ext cx="1194517" cy="985227"/>
        </a:xfrm>
        <a:prstGeom prst="flowChartDocumen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4549B-D441-48AB-9CAD-9568A651AB78}">
      <dsp:nvSpPr>
        <dsp:cNvPr id="0" name=""/>
        <dsp:cNvSpPr/>
      </dsp:nvSpPr>
      <dsp:spPr>
        <a:xfrm>
          <a:off x="691466" y="1944332"/>
          <a:ext cx="1215846" cy="1215846"/>
        </a:xfrm>
        <a:prstGeom prst="leftCircularArrow">
          <a:avLst>
            <a:gd name="adj1" fmla="val 2326"/>
            <a:gd name="adj2" fmla="val 280705"/>
            <a:gd name="adj3" fmla="val 2056216"/>
            <a:gd name="adj4" fmla="val 9024489"/>
            <a:gd name="adj5" fmla="val 2713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2072B-E894-4EB7-8C8A-4CBBA93CB21F}">
      <dsp:nvSpPr>
        <dsp:cNvPr id="0" name=""/>
        <dsp:cNvSpPr/>
      </dsp:nvSpPr>
      <dsp:spPr>
        <a:xfrm>
          <a:off x="266500" y="2415093"/>
          <a:ext cx="1061793" cy="4222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Text Data</a:t>
          </a:r>
          <a:endParaRPr lang="en-US" sz="1700" kern="1200" dirty="0"/>
        </a:p>
      </dsp:txBody>
      <dsp:txXfrm>
        <a:off x="278867" y="2427460"/>
        <a:ext cx="1037059" cy="397506"/>
      </dsp:txXfrm>
    </dsp:sp>
    <dsp:sp modelId="{7744B466-7BD4-4997-A0AE-7DE0E4DC177D}">
      <dsp:nvSpPr>
        <dsp:cNvPr id="0" name=""/>
        <dsp:cNvSpPr/>
      </dsp:nvSpPr>
      <dsp:spPr>
        <a:xfrm>
          <a:off x="1462936" y="1640986"/>
          <a:ext cx="1194517" cy="985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032173"/>
              <a:satOff val="10348"/>
              <a:lumOff val="-71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105" tIns="78105" rIns="78105" bIns="7810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Load Data </a:t>
          </a:r>
          <a:endParaRPr lang="en-US" sz="8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Cleaning, Nulls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Histograms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Target Categories</a:t>
          </a:r>
          <a:endParaRPr lang="en-US" sz="900" kern="1200" dirty="0"/>
        </a:p>
      </dsp:txBody>
      <dsp:txXfrm>
        <a:off x="1485609" y="1874779"/>
        <a:ext cx="1149171" cy="728761"/>
      </dsp:txXfrm>
    </dsp:sp>
    <dsp:sp modelId="{EA99EB20-302E-479D-BD76-74EABCFDA062}">
      <dsp:nvSpPr>
        <dsp:cNvPr id="0" name=""/>
        <dsp:cNvSpPr/>
      </dsp:nvSpPr>
      <dsp:spPr>
        <a:xfrm>
          <a:off x="2143397" y="1068390"/>
          <a:ext cx="1368479" cy="1368479"/>
        </a:xfrm>
        <a:prstGeom prst="circularArrow">
          <a:avLst>
            <a:gd name="adj1" fmla="val 2066"/>
            <a:gd name="adj2" fmla="val 247914"/>
            <a:gd name="adj3" fmla="val 19576575"/>
            <a:gd name="adj4" fmla="val 12575511"/>
            <a:gd name="adj5" fmla="val 2411"/>
          </a:avLst>
        </a:prstGeom>
        <a:solidFill>
          <a:schemeClr val="accent5">
            <a:hueOff val="-1548259"/>
            <a:satOff val="15522"/>
            <a:lumOff val="-10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68ACD-8206-4CAC-98AF-C5A642A4128E}">
      <dsp:nvSpPr>
        <dsp:cNvPr id="0" name=""/>
        <dsp:cNvSpPr/>
      </dsp:nvSpPr>
      <dsp:spPr>
        <a:xfrm>
          <a:off x="1728384" y="1429866"/>
          <a:ext cx="1061793" cy="422240"/>
        </a:xfrm>
        <a:prstGeom prst="roundRect">
          <a:avLst>
            <a:gd name="adj" fmla="val 10000"/>
          </a:avLst>
        </a:prstGeom>
        <a:solidFill>
          <a:schemeClr val="accent5">
            <a:hueOff val="-1032173"/>
            <a:satOff val="10348"/>
            <a:lumOff val="-71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Prep / EDA</a:t>
          </a:r>
          <a:endParaRPr lang="en-US" sz="1700" kern="1200" dirty="0"/>
        </a:p>
      </dsp:txBody>
      <dsp:txXfrm>
        <a:off x="1740751" y="1442233"/>
        <a:ext cx="1037059" cy="397506"/>
      </dsp:txXfrm>
    </dsp:sp>
    <dsp:sp modelId="{A8844959-9CD0-4765-B21F-FE6FC83FC3F8}">
      <dsp:nvSpPr>
        <dsp:cNvPr id="0" name=""/>
        <dsp:cNvSpPr/>
      </dsp:nvSpPr>
      <dsp:spPr>
        <a:xfrm>
          <a:off x="2924821" y="1640986"/>
          <a:ext cx="1194517" cy="985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2064345"/>
              <a:satOff val="20696"/>
              <a:lumOff val="-143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105" tIns="78105" rIns="78105" bIns="7810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Tokenization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Cleaning (Stop words, Stemming, etc</a:t>
          </a:r>
          <a:r>
            <a:rPr lang="en-US" sz="900" kern="1200" dirty="0" smtClean="0"/>
            <a:t>.), N-Grams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Count Vector: TFIDF</a:t>
          </a:r>
          <a:endParaRPr lang="en-US" sz="900" kern="1200" dirty="0"/>
        </a:p>
      </dsp:txBody>
      <dsp:txXfrm>
        <a:off x="2947494" y="1663659"/>
        <a:ext cx="1149171" cy="728761"/>
      </dsp:txXfrm>
    </dsp:sp>
    <dsp:sp modelId="{A759E042-BB11-4943-96DB-48692629EA86}">
      <dsp:nvSpPr>
        <dsp:cNvPr id="0" name=""/>
        <dsp:cNvSpPr/>
      </dsp:nvSpPr>
      <dsp:spPr>
        <a:xfrm>
          <a:off x="3536772" y="1994964"/>
          <a:ext cx="1258283" cy="1258283"/>
        </a:xfrm>
        <a:prstGeom prst="leftCircularArrow">
          <a:avLst>
            <a:gd name="adj1" fmla="val 2247"/>
            <a:gd name="adj2" fmla="val 270749"/>
            <a:gd name="adj3" fmla="val 1523006"/>
            <a:gd name="adj4" fmla="val 8501236"/>
            <a:gd name="adj5" fmla="val 2622"/>
          </a:avLst>
        </a:prstGeom>
        <a:solidFill>
          <a:schemeClr val="accent5">
            <a:hueOff val="-3096518"/>
            <a:satOff val="31044"/>
            <a:lumOff val="-2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3A372-4222-47CD-AA20-8BAD80E3F951}">
      <dsp:nvSpPr>
        <dsp:cNvPr id="0" name=""/>
        <dsp:cNvSpPr/>
      </dsp:nvSpPr>
      <dsp:spPr>
        <a:xfrm>
          <a:off x="3165402" y="2572914"/>
          <a:ext cx="1061793" cy="422240"/>
        </a:xfrm>
        <a:prstGeom prst="roundRect">
          <a:avLst>
            <a:gd name="adj" fmla="val 10000"/>
          </a:avLst>
        </a:prstGeom>
        <a:solidFill>
          <a:schemeClr val="accent5">
            <a:hueOff val="-2064345"/>
            <a:satOff val="20696"/>
            <a:lumOff val="-1437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Features</a:t>
          </a:r>
          <a:endParaRPr lang="en-US" sz="1700" kern="1200" dirty="0"/>
        </a:p>
      </dsp:txBody>
      <dsp:txXfrm>
        <a:off x="3177769" y="2585281"/>
        <a:ext cx="1037059" cy="397506"/>
      </dsp:txXfrm>
    </dsp:sp>
    <dsp:sp modelId="{7E263FBD-F67F-4BED-8F14-6CADDB1D3C07}">
      <dsp:nvSpPr>
        <dsp:cNvPr id="0" name=""/>
        <dsp:cNvSpPr/>
      </dsp:nvSpPr>
      <dsp:spPr>
        <a:xfrm>
          <a:off x="4386706" y="1640986"/>
          <a:ext cx="1194517" cy="985227"/>
        </a:xfrm>
        <a:prstGeom prst="flowChartDecision">
          <a:avLst/>
        </a:prstGeom>
        <a:solidFill>
          <a:schemeClr val="accent1">
            <a:alpha val="90000"/>
          </a:schemeClr>
        </a:solidFill>
        <a:ln w="19050" cap="flat" cmpd="sng" algn="ctr">
          <a:solidFill>
            <a:schemeClr val="accent5">
              <a:hueOff val="-3096518"/>
              <a:satOff val="31044"/>
              <a:lumOff val="-2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105" tIns="78105" rIns="78105" bIns="78105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4100" kern="1200" dirty="0"/>
        </a:p>
      </dsp:txBody>
      <dsp:txXfrm>
        <a:off x="4409379" y="1874779"/>
        <a:ext cx="1149171" cy="728761"/>
      </dsp:txXfrm>
    </dsp:sp>
    <dsp:sp modelId="{F0C1118A-1874-4E42-A4FE-38F285CCD64B}">
      <dsp:nvSpPr>
        <dsp:cNvPr id="0" name=""/>
        <dsp:cNvSpPr/>
      </dsp:nvSpPr>
      <dsp:spPr>
        <a:xfrm>
          <a:off x="4419600" y="1066798"/>
          <a:ext cx="1061793" cy="422240"/>
        </a:xfrm>
        <a:prstGeom prst="roundRect">
          <a:avLst>
            <a:gd name="adj" fmla="val 10000"/>
          </a:avLst>
        </a:prstGeom>
        <a:solidFill>
          <a:schemeClr val="accent5">
            <a:hueOff val="-3096518"/>
            <a:satOff val="31044"/>
            <a:lumOff val="-2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Classifier</a:t>
          </a:r>
          <a:endParaRPr lang="en-US" sz="1700" kern="1200" dirty="0"/>
        </a:p>
      </dsp:txBody>
      <dsp:txXfrm>
        <a:off x="4431967" y="1079165"/>
        <a:ext cx="1037059" cy="3975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9A8B6-5F2B-4A71-874D-0088D6A56C17}">
      <dsp:nvSpPr>
        <dsp:cNvPr id="0" name=""/>
        <dsp:cNvSpPr/>
      </dsp:nvSpPr>
      <dsp:spPr>
        <a:xfrm>
          <a:off x="0" y="0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B45940-8A71-44AF-B3B6-B73A623D2983}">
      <dsp:nvSpPr>
        <dsp:cNvPr id="0" name=""/>
        <dsp:cNvSpPr/>
      </dsp:nvSpPr>
      <dsp:spPr>
        <a:xfrm>
          <a:off x="0" y="0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Unsupervised Machine Learning</a:t>
          </a:r>
          <a:endParaRPr lang="en-US" sz="1800" kern="1200" dirty="0"/>
        </a:p>
      </dsp:txBody>
      <dsp:txXfrm>
        <a:off x="0" y="0"/>
        <a:ext cx="1569720" cy="933449"/>
      </dsp:txXfrm>
    </dsp:sp>
    <dsp:sp modelId="{FB9FDC0B-0C3D-497D-8652-CD962081FC77}">
      <dsp:nvSpPr>
        <dsp:cNvPr id="0" name=""/>
        <dsp:cNvSpPr/>
      </dsp:nvSpPr>
      <dsp:spPr>
        <a:xfrm>
          <a:off x="1687449" y="42388"/>
          <a:ext cx="6161151" cy="847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Clustering, PCA, T-SNE</a:t>
          </a:r>
          <a:endParaRPr lang="en-US" sz="2000" kern="1200" dirty="0"/>
        </a:p>
      </dsp:txBody>
      <dsp:txXfrm>
        <a:off x="1687449" y="42388"/>
        <a:ext cx="6161151" cy="847761"/>
      </dsp:txXfrm>
    </dsp:sp>
    <dsp:sp modelId="{C14385B8-DBE6-4537-AD18-8702326530F0}">
      <dsp:nvSpPr>
        <dsp:cNvPr id="0" name=""/>
        <dsp:cNvSpPr/>
      </dsp:nvSpPr>
      <dsp:spPr>
        <a:xfrm>
          <a:off x="1569719" y="890150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5BDA53-F324-4740-97CF-9767EF9B1D4D}">
      <dsp:nvSpPr>
        <dsp:cNvPr id="0" name=""/>
        <dsp:cNvSpPr/>
      </dsp:nvSpPr>
      <dsp:spPr>
        <a:xfrm>
          <a:off x="0" y="933449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567D4E2-8E76-48CC-9BE0-2828AC14F831}">
      <dsp:nvSpPr>
        <dsp:cNvPr id="0" name=""/>
        <dsp:cNvSpPr/>
      </dsp:nvSpPr>
      <dsp:spPr>
        <a:xfrm>
          <a:off x="0" y="933449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Deep Learning</a:t>
          </a:r>
          <a:endParaRPr lang="en-US" sz="1800" kern="1200" dirty="0"/>
        </a:p>
      </dsp:txBody>
      <dsp:txXfrm>
        <a:off x="0" y="933449"/>
        <a:ext cx="1569720" cy="933449"/>
      </dsp:txXfrm>
    </dsp:sp>
    <dsp:sp modelId="{3BCD01E7-ACF6-461A-9774-BBA7207573E6}">
      <dsp:nvSpPr>
        <dsp:cNvPr id="0" name=""/>
        <dsp:cNvSpPr/>
      </dsp:nvSpPr>
      <dsp:spPr>
        <a:xfrm>
          <a:off x="1687449" y="975837"/>
          <a:ext cx="6161151" cy="847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Explorer Deep Learning for Text Classification</a:t>
          </a:r>
          <a:endParaRPr lang="en-US" sz="2000" kern="1200" dirty="0"/>
        </a:p>
      </dsp:txBody>
      <dsp:txXfrm>
        <a:off x="1687449" y="975837"/>
        <a:ext cx="6161151" cy="847761"/>
      </dsp:txXfrm>
    </dsp:sp>
    <dsp:sp modelId="{12B36D4E-16F0-4B8F-BCAA-9560AC3DCE03}">
      <dsp:nvSpPr>
        <dsp:cNvPr id="0" name=""/>
        <dsp:cNvSpPr/>
      </dsp:nvSpPr>
      <dsp:spPr>
        <a:xfrm>
          <a:off x="1569719" y="1823599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9CD64A8-BB4C-42F0-8A8D-90E4825C14E4}">
      <dsp:nvSpPr>
        <dsp:cNvPr id="0" name=""/>
        <dsp:cNvSpPr/>
      </dsp:nvSpPr>
      <dsp:spPr>
        <a:xfrm>
          <a:off x="0" y="1866899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D1D5C0-1762-4EEF-AFF7-511FAAE73460}">
      <dsp:nvSpPr>
        <dsp:cNvPr id="0" name=""/>
        <dsp:cNvSpPr/>
      </dsp:nvSpPr>
      <dsp:spPr>
        <a:xfrm>
          <a:off x="0" y="1866899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Model Performance</a:t>
          </a:r>
          <a:endParaRPr lang="en-US" sz="1800" kern="1200" dirty="0"/>
        </a:p>
      </dsp:txBody>
      <dsp:txXfrm>
        <a:off x="0" y="1866899"/>
        <a:ext cx="1569720" cy="933449"/>
      </dsp:txXfrm>
    </dsp:sp>
    <dsp:sp modelId="{3D1B4669-04D6-4CE1-B378-8B50D5B2608B}">
      <dsp:nvSpPr>
        <dsp:cNvPr id="0" name=""/>
        <dsp:cNvSpPr/>
      </dsp:nvSpPr>
      <dsp:spPr>
        <a:xfrm>
          <a:off x="1687449" y="1888594"/>
          <a:ext cx="6161151" cy="433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Find additional Features </a:t>
          </a:r>
          <a:endParaRPr lang="en-US" sz="2000" kern="1200" dirty="0"/>
        </a:p>
      </dsp:txBody>
      <dsp:txXfrm>
        <a:off x="1687449" y="1888594"/>
        <a:ext cx="6161151" cy="433908"/>
      </dsp:txXfrm>
    </dsp:sp>
    <dsp:sp modelId="{2C882406-A0EE-4FC8-864A-82FF925D165B}">
      <dsp:nvSpPr>
        <dsp:cNvPr id="0" name=""/>
        <dsp:cNvSpPr/>
      </dsp:nvSpPr>
      <dsp:spPr>
        <a:xfrm>
          <a:off x="1569719" y="2322503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D4CE0BB-DF4D-4C4A-BFAA-D3CB3C648A36}">
      <dsp:nvSpPr>
        <dsp:cNvPr id="0" name=""/>
        <dsp:cNvSpPr/>
      </dsp:nvSpPr>
      <dsp:spPr>
        <a:xfrm>
          <a:off x="1687449" y="2344198"/>
          <a:ext cx="6161151" cy="433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Custom Ensemble Models</a:t>
          </a:r>
          <a:endParaRPr lang="en-US" sz="2000" kern="1200" dirty="0"/>
        </a:p>
      </dsp:txBody>
      <dsp:txXfrm>
        <a:off x="1687449" y="2344198"/>
        <a:ext cx="6161151" cy="433908"/>
      </dsp:txXfrm>
    </dsp:sp>
    <dsp:sp modelId="{4BD8F505-E909-4E34-B749-A704994EF42F}">
      <dsp:nvSpPr>
        <dsp:cNvPr id="0" name=""/>
        <dsp:cNvSpPr/>
      </dsp:nvSpPr>
      <dsp:spPr>
        <a:xfrm>
          <a:off x="1569719" y="2778106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8BA83E2-9507-42BF-823E-4387117E4119}">
      <dsp:nvSpPr>
        <dsp:cNvPr id="0" name=""/>
        <dsp:cNvSpPr/>
      </dsp:nvSpPr>
      <dsp:spPr>
        <a:xfrm>
          <a:off x="0" y="2800349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599DBF4-0632-4B4B-8A17-E6F3CD3F8EFE}">
      <dsp:nvSpPr>
        <dsp:cNvPr id="0" name=""/>
        <dsp:cNvSpPr/>
      </dsp:nvSpPr>
      <dsp:spPr>
        <a:xfrm>
          <a:off x="0" y="2800349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API / APP</a:t>
          </a:r>
          <a:endParaRPr lang="en-US" sz="1800" kern="1200" dirty="0"/>
        </a:p>
      </dsp:txBody>
      <dsp:txXfrm>
        <a:off x="0" y="2800349"/>
        <a:ext cx="1569720" cy="933449"/>
      </dsp:txXfrm>
    </dsp:sp>
    <dsp:sp modelId="{FA06F25A-3EAD-4952-B5B0-E261F005F6E3}">
      <dsp:nvSpPr>
        <dsp:cNvPr id="0" name=""/>
        <dsp:cNvSpPr/>
      </dsp:nvSpPr>
      <dsp:spPr>
        <a:xfrm>
          <a:off x="1687449" y="2842737"/>
          <a:ext cx="6161151" cy="847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Create Flask / </a:t>
          </a:r>
          <a:r>
            <a:rPr lang="en-US" sz="2000" kern="1200" dirty="0" err="1" smtClean="0"/>
            <a:t>Javascript</a:t>
          </a:r>
          <a:r>
            <a:rPr lang="en-US" sz="2000" kern="1200" dirty="0" smtClean="0"/>
            <a:t> Application /</a:t>
          </a:r>
          <a:r>
            <a:rPr lang="en-US" sz="2000" kern="1200" dirty="0" err="1" smtClean="0"/>
            <a:t>Api</a:t>
          </a:r>
          <a:endParaRPr lang="en-US" sz="2000" kern="1200" dirty="0"/>
        </a:p>
      </dsp:txBody>
      <dsp:txXfrm>
        <a:off x="1687449" y="2842737"/>
        <a:ext cx="6161151" cy="847761"/>
      </dsp:txXfrm>
    </dsp:sp>
    <dsp:sp modelId="{AF499E76-9A0A-42C4-9007-3E2238FA5728}">
      <dsp:nvSpPr>
        <dsp:cNvPr id="0" name=""/>
        <dsp:cNvSpPr/>
      </dsp:nvSpPr>
      <dsp:spPr>
        <a:xfrm>
          <a:off x="1569719" y="3690499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081198-D942-4DA6-B768-2EDE9E73E3A8}">
      <dsp:nvSpPr>
        <dsp:cNvPr id="0" name=""/>
        <dsp:cNvSpPr/>
      </dsp:nvSpPr>
      <dsp:spPr>
        <a:xfrm>
          <a:off x="0" y="264318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High Dimensionality</a:t>
          </a:r>
          <a:endParaRPr lang="en-US" sz="20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Training is Slow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Limited features to 1000  </a:t>
          </a:r>
          <a:endParaRPr lang="en-US" sz="1600" kern="1200" dirty="0"/>
        </a:p>
      </dsp:txBody>
      <dsp:txXfrm>
        <a:off x="0" y="264318"/>
        <a:ext cx="2524125" cy="1514475"/>
      </dsp:txXfrm>
    </dsp:sp>
    <dsp:sp modelId="{8D682D6F-AFE2-42C8-9A66-4CEEEE706E57}">
      <dsp:nvSpPr>
        <dsp:cNvPr id="0" name=""/>
        <dsp:cNvSpPr/>
      </dsp:nvSpPr>
      <dsp:spPr>
        <a:xfrm>
          <a:off x="2776537" y="264318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No free lunch theorem</a:t>
          </a:r>
          <a:endParaRPr lang="en-US" sz="20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RandomForest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outperfomed</a:t>
          </a:r>
          <a:r>
            <a:rPr lang="en-US" sz="1600" kern="1200" dirty="0" smtClean="0"/>
            <a:t> other algorithms (Binary classification)</a:t>
          </a:r>
          <a:endParaRPr lang="en-US" sz="1600" kern="1200" dirty="0"/>
        </a:p>
      </dsp:txBody>
      <dsp:txXfrm>
        <a:off x="2776537" y="264318"/>
        <a:ext cx="2524125" cy="1514475"/>
      </dsp:txXfrm>
    </dsp:sp>
    <dsp:sp modelId="{B966A1C5-7A86-4580-B272-4BDE78F1C2B7}">
      <dsp:nvSpPr>
        <dsp:cNvPr id="0" name=""/>
        <dsp:cNvSpPr/>
      </dsp:nvSpPr>
      <dsp:spPr>
        <a:xfrm>
          <a:off x="5553075" y="264318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Gradient boosting is slow (Sequential</a:t>
          </a:r>
          <a:r>
            <a:rPr lang="en-US" sz="2000" kern="1200" dirty="0" smtClean="0"/>
            <a:t>)</a:t>
          </a:r>
          <a:endParaRPr lang="en-US" sz="20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XGBoost</a:t>
          </a:r>
          <a:endParaRPr lang="en-US" sz="1600" kern="1200" dirty="0"/>
        </a:p>
      </dsp:txBody>
      <dsp:txXfrm>
        <a:off x="5553075" y="264318"/>
        <a:ext cx="2524125" cy="1514475"/>
      </dsp:txXfrm>
    </dsp:sp>
    <dsp:sp modelId="{86C2F2DA-66D5-4D84-8B3F-7347DD019D52}">
      <dsp:nvSpPr>
        <dsp:cNvPr id="0" name=""/>
        <dsp:cNvSpPr/>
      </dsp:nvSpPr>
      <dsp:spPr>
        <a:xfrm>
          <a:off x="1388268" y="2031206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Data Volume</a:t>
          </a:r>
          <a:endParaRPr lang="en-US" sz="20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Parameter to train on sample 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AWS machine with multiple CPU</a:t>
          </a:r>
          <a:endParaRPr lang="en-US" sz="1600" kern="1200" dirty="0"/>
        </a:p>
      </dsp:txBody>
      <dsp:txXfrm>
        <a:off x="1388268" y="2031206"/>
        <a:ext cx="2524125" cy="1514475"/>
      </dsp:txXfrm>
    </dsp:sp>
    <dsp:sp modelId="{A68EB4EE-4E6C-498A-83C6-585C25794E9E}">
      <dsp:nvSpPr>
        <dsp:cNvPr id="0" name=""/>
        <dsp:cNvSpPr/>
      </dsp:nvSpPr>
      <dsp:spPr>
        <a:xfrm>
          <a:off x="4164806" y="2031206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SSH session timeouts / Process Monitoring</a:t>
          </a:r>
          <a:endParaRPr lang="en-US" sz="20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Tmux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htop</a:t>
          </a:r>
          <a:endParaRPr lang="en-US" sz="1600" kern="1200" dirty="0"/>
        </a:p>
      </dsp:txBody>
      <dsp:txXfrm>
        <a:off x="4164806" y="2031206"/>
        <a:ext cx="2524125" cy="1514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B94FD-7BF3-499E-953D-391D7CAECD2D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808DF-E949-4C12-AF45-33304E17F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2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9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84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65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5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81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5140842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510358"/>
            <a:ext cx="45720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3257550"/>
            <a:ext cx="7772400" cy="1481328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125980"/>
            <a:ext cx="7772400" cy="113157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3785546"/>
            <a:ext cx="73152" cy="126873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3597614"/>
            <a:ext cx="73152" cy="17145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3478264"/>
            <a:ext cx="73152" cy="10287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3406919"/>
            <a:ext cx="73152" cy="5486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1981200" cy="4388644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5980"/>
            <a:ext cx="5867400" cy="4388644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805416"/>
            <a:ext cx="4322136" cy="4343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496149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976478" y="964110"/>
            <a:ext cx="30861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3200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3200400"/>
            <a:ext cx="3200400" cy="8572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3200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4" y="3184923"/>
            <a:ext cx="2090737" cy="195857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3200400"/>
            <a:ext cx="16002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028700"/>
            <a:ext cx="3200400" cy="21717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314450"/>
            <a:ext cx="3200400" cy="18859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3200400"/>
            <a:ext cx="49530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3200400"/>
            <a:ext cx="53340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1828800"/>
            <a:ext cx="563880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1600200"/>
            <a:ext cx="5638800" cy="1600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3200400"/>
            <a:ext cx="13716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013754"/>
            <a:ext cx="5718048" cy="733115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301698"/>
            <a:ext cx="8503920" cy="664699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384048"/>
            <a:ext cx="8156448" cy="58293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510358"/>
            <a:ext cx="36576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048"/>
            <a:ext cx="8229600" cy="6858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327876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327876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301699"/>
            <a:ext cx="8867080" cy="664699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384048"/>
            <a:ext cx="7772400" cy="6858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7312"/>
            <a:ext cx="4040188" cy="47982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357312"/>
            <a:ext cx="4041775" cy="47982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844278"/>
            <a:ext cx="4040188" cy="29695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44278"/>
            <a:ext cx="4041775" cy="29695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510358"/>
            <a:ext cx="45720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510358"/>
            <a:ext cx="36576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4048"/>
            <a:ext cx="7772400" cy="6858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4787"/>
            <a:ext cx="8229600" cy="871538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076325"/>
            <a:ext cx="2514600" cy="3429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076325"/>
            <a:ext cx="5486400" cy="3429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408528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413771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31177" y="898342"/>
            <a:ext cx="99572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330939"/>
            <a:ext cx="6858000" cy="526312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420336"/>
            <a:ext cx="8778240" cy="372010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862608"/>
            <a:ext cx="6858000" cy="51435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83577" y="1012642"/>
            <a:ext cx="99572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36684" y="1090014"/>
            <a:ext cx="99572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41625"/>
            <a:ext cx="2133600" cy="273844"/>
          </a:xfrm>
        </p:spPr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41625"/>
            <a:ext cx="5562600" cy="273844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41625"/>
            <a:ext cx="457200" cy="273844"/>
          </a:xfrm>
        </p:spPr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5140842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3785546"/>
            <a:ext cx="73152" cy="126873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3597614"/>
            <a:ext cx="73152" cy="17145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3478264"/>
            <a:ext cx="73152" cy="10287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3406919"/>
            <a:ext cx="73152" cy="5486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510358"/>
            <a:ext cx="45720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510358"/>
            <a:ext cx="27432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510358"/>
            <a:ext cx="9144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510358"/>
            <a:ext cx="9144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384048"/>
            <a:ext cx="7772400" cy="6858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337670"/>
            <a:ext cx="7772400" cy="3429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4812507"/>
            <a:ext cx="21336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4812507"/>
            <a:ext cx="5562600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4812507"/>
            <a:ext cx="4572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krishnatray" TargetMode="External"/><Relationship Id="rId2" Type="http://schemas.openxmlformats.org/officeDocument/2006/relationships/hyperlink" Target="https://www.linkedin.com/in/krishnatray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krishnatray" TargetMode="External"/><Relationship Id="rId2" Type="http://schemas.openxmlformats.org/officeDocument/2006/relationships/hyperlink" Target="https://www.linkedin.com/in/krishnatray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.gif"/><Relationship Id="rId4" Type="http://schemas.openxmlformats.org/officeDocument/2006/relationships/diagramLayout" Target="../diagrams/layout4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90750"/>
            <a:ext cx="7772400" cy="1447800"/>
          </a:xfrm>
        </p:spPr>
        <p:txBody>
          <a:bodyPr anchor="b"/>
          <a:lstStyle/>
          <a:p>
            <a:r>
              <a:rPr lang="en-US" sz="3600" dirty="0" err="1" smtClean="0"/>
              <a:t>DocReach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2400" dirty="0" smtClean="0"/>
              <a:t>Predicting </a:t>
            </a:r>
            <a:r>
              <a:rPr lang="en-US" sz="2400" dirty="0"/>
              <a:t>Physician Specialty from Text </a:t>
            </a:r>
            <a:r>
              <a:rPr lang="en-US" sz="2400" dirty="0" smtClean="0"/>
              <a:t>Data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714750"/>
            <a:ext cx="7772400" cy="1143000"/>
          </a:xfrm>
        </p:spPr>
        <p:txBody>
          <a:bodyPr anchor="t">
            <a:noAutofit/>
          </a:bodyPr>
          <a:lstStyle/>
          <a:p>
            <a:r>
              <a:rPr lang="en-US" sz="1400" dirty="0" smtClean="0"/>
              <a:t>(Data Confidential)</a:t>
            </a:r>
          </a:p>
          <a:p>
            <a:r>
              <a:rPr lang="en-US" sz="1400" dirty="0" smtClean="0"/>
              <a:t>Sushil </a:t>
            </a:r>
            <a:r>
              <a:rPr lang="en-US" sz="1400" dirty="0"/>
              <a:t>Sharma - Galvanize </a:t>
            </a:r>
            <a:r>
              <a:rPr lang="en-US" sz="1400" dirty="0" smtClean="0"/>
              <a:t>Cohort#65</a:t>
            </a:r>
          </a:p>
          <a:p>
            <a:r>
              <a:rPr lang="en-US" sz="1400" dirty="0"/>
              <a:t>Capstone </a:t>
            </a:r>
            <a:r>
              <a:rPr lang="en-US" sz="1400" dirty="0" smtClean="0"/>
              <a:t>Project – May’2018</a:t>
            </a:r>
            <a:endParaRPr lang="en-US" sz="1400" dirty="0"/>
          </a:p>
          <a:p>
            <a:r>
              <a:rPr lang="en-US" sz="1400" dirty="0" smtClean="0">
                <a:hlinkClick r:id="rId2"/>
              </a:rPr>
              <a:t>linkedin.com/in/</a:t>
            </a:r>
            <a:r>
              <a:rPr lang="en-US" sz="1400" dirty="0" err="1" smtClean="0">
                <a:hlinkClick r:id="rId2"/>
              </a:rPr>
              <a:t>krishnatray</a:t>
            </a:r>
            <a:endParaRPr lang="en-US" sz="1400" dirty="0" smtClean="0"/>
          </a:p>
          <a:p>
            <a:r>
              <a:rPr lang="en-US" sz="1400" dirty="0" smtClean="0">
                <a:hlinkClick r:id="rId3"/>
              </a:rPr>
              <a:t>github.com/</a:t>
            </a:r>
            <a:r>
              <a:rPr lang="en-US" sz="1400" dirty="0" err="1" smtClean="0">
                <a:hlinkClick r:id="rId3"/>
              </a:rPr>
              <a:t>krishnatray</a:t>
            </a:r>
            <a:r>
              <a:rPr lang="en-US" sz="1400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59385"/>
            <a:ext cx="1524001" cy="86487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743200" y="1191820"/>
            <a:ext cx="1763305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1950"/>
            <a:ext cx="1566863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owchart: Decision 3"/>
          <p:cNvSpPr/>
          <p:nvPr/>
        </p:nvSpPr>
        <p:spPr>
          <a:xfrm>
            <a:off x="4648200" y="711835"/>
            <a:ext cx="1066800" cy="912420"/>
          </a:xfrm>
          <a:prstGeom prst="flowChartDecision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4" name="TextBox 13"/>
          <p:cNvSpPr txBox="1"/>
          <p:nvPr/>
        </p:nvSpPr>
        <p:spPr>
          <a:xfrm>
            <a:off x="4592330" y="177284"/>
            <a:ext cx="1208495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21356" y="869434"/>
            <a:ext cx="1360895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Cardiologist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3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 / Future Plans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532520"/>
              </p:ext>
            </p:extLst>
          </p:nvPr>
        </p:nvGraphicFramePr>
        <p:xfrm>
          <a:off x="762000" y="1200150"/>
          <a:ext cx="78486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178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Learnings / </a:t>
            </a:r>
            <a:r>
              <a:rPr lang="en-US" dirty="0" smtClean="0"/>
              <a:t>Challenges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9456251"/>
              </p:ext>
            </p:extLst>
          </p:nvPr>
        </p:nvGraphicFramePr>
        <p:xfrm>
          <a:off x="609600" y="1200150"/>
          <a:ext cx="8077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00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Used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446" y="2356446"/>
            <a:ext cx="3715564" cy="155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Image result for A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881186"/>
            <a:ext cx="1630821" cy="71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011" y="1861145"/>
            <a:ext cx="158943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937333"/>
            <a:ext cx="1762447" cy="58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05105"/>
            <a:ext cx="1938990" cy="65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80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00022"/>
            <a:ext cx="7772400" cy="1481328"/>
          </a:xfrm>
        </p:spPr>
        <p:txBody>
          <a:bodyPr/>
          <a:lstStyle/>
          <a:p>
            <a:pPr algn="ctr"/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1380"/>
            <a:ext cx="7772400" cy="1131570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Sushil Sharma</a:t>
            </a:r>
          </a:p>
          <a:p>
            <a:r>
              <a:rPr lang="en-US" dirty="0" err="1"/>
              <a:t>Linkedin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https://www.linkedin.com/in/krishnatray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</a:t>
            </a:r>
            <a:r>
              <a:rPr lang="en-US" dirty="0">
                <a:hlinkClick r:id="rId3"/>
              </a:rPr>
              <a:t>https://www.github.com/krishnatray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4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14550"/>
            <a:ext cx="7772400" cy="1481328"/>
          </a:xfrm>
        </p:spPr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1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9550"/>
            <a:ext cx="8077200" cy="454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763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38" y="209550"/>
            <a:ext cx="840303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91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3350"/>
            <a:ext cx="877575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721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1950"/>
            <a:ext cx="8001000" cy="449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4374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679190"/>
            <a:ext cx="5676900" cy="4240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763975"/>
              </p:ext>
            </p:extLst>
          </p:nvPr>
        </p:nvGraphicFramePr>
        <p:xfrm>
          <a:off x="304800" y="1200150"/>
          <a:ext cx="2514600" cy="1701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38200"/>
                <a:gridCol w="838200"/>
                <a:gridCol w="838200"/>
              </a:tblGrid>
              <a:tr h="3860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675640">
                <a:tc>
                  <a:txBody>
                    <a:bodyPr/>
                    <a:lstStyle/>
                    <a:p>
                      <a:r>
                        <a:rPr lang="en-US" dirty="0" smtClean="0"/>
                        <a:t>Actual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TP</a:t>
                      </a:r>
                    </a:p>
                    <a:p>
                      <a:r>
                        <a:rPr lang="en-US" dirty="0" smtClean="0"/>
                        <a:t>$100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FN</a:t>
                      </a:r>
                    </a:p>
                    <a:p>
                      <a:r>
                        <a:rPr lang="en-US" dirty="0" smtClean="0"/>
                        <a:t>=</a:t>
                      </a:r>
                      <a:r>
                        <a:rPr lang="en-US" baseline="0" dirty="0" smtClean="0"/>
                        <a:t> 0</a:t>
                      </a:r>
                      <a:endParaRPr lang="en-US" dirty="0"/>
                    </a:p>
                  </a:txBody>
                  <a:tcPr/>
                </a:tc>
              </a:tr>
              <a:tr h="38608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FP</a:t>
                      </a:r>
                    </a:p>
                    <a:p>
                      <a:r>
                        <a:rPr lang="en-US" dirty="0" smtClean="0"/>
                        <a:t>-$10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TN</a:t>
                      </a:r>
                    </a:p>
                    <a:p>
                      <a:r>
                        <a:rPr lang="en-US" dirty="0" smtClean="0"/>
                        <a:t>= 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71600" y="75937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3574"/>
            <a:ext cx="7772400" cy="685800"/>
          </a:xfrm>
        </p:spPr>
        <p:txBody>
          <a:bodyPr/>
          <a:lstStyle/>
          <a:p>
            <a:r>
              <a:rPr lang="en-US" dirty="0" smtClean="0"/>
              <a:t>Cost Benefit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3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Problem - Summary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6828416"/>
              </p:ext>
            </p:extLst>
          </p:nvPr>
        </p:nvGraphicFramePr>
        <p:xfrm>
          <a:off x="914400" y="1338262"/>
          <a:ext cx="7924800" cy="3595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469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243"/>
            <a:ext cx="6830270" cy="512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018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66750"/>
            <a:ext cx="4778494" cy="331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848012"/>
              </p:ext>
            </p:extLst>
          </p:nvPr>
        </p:nvGraphicFramePr>
        <p:xfrm>
          <a:off x="5410200" y="1047750"/>
          <a:ext cx="3352800" cy="13716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17600"/>
                <a:gridCol w="1397000"/>
                <a:gridCol w="838200"/>
              </a:tblGrid>
              <a:tr h="29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Predicted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286026">
                <a:tc>
                  <a:txBody>
                    <a:bodyPr/>
                    <a:lstStyle/>
                    <a:p>
                      <a:r>
                        <a:rPr lang="en-US" dirty="0" smtClean="0"/>
                        <a:t>Actual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FN</a:t>
                      </a:r>
                    </a:p>
                  </a:txBody>
                  <a:tcPr/>
                </a:tc>
              </a:tr>
              <a:tr h="487017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TN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3911084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Precision = P( Actual 1 | Predicted 1)  =  TP /  (TP  + FP)</a:t>
            </a:r>
          </a:p>
          <a:p>
            <a:r>
              <a:rPr lang="en-US" dirty="0" smtClean="0"/>
              <a:t>Recall  Or TPR   =   P(  Prediction 1 | Actual 1) =  TP / (TP + FN)</a:t>
            </a:r>
          </a:p>
        </p:txBody>
      </p:sp>
    </p:spTree>
    <p:extLst>
      <p:ext uri="{BB962C8B-B14F-4D97-AF65-F5344CB8AC3E}">
        <p14:creationId xmlns:p14="http://schemas.microsoft.com/office/powerpoint/2010/main" val="296617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9549"/>
            <a:ext cx="4495800" cy="305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036" y="438150"/>
            <a:ext cx="3810000" cy="296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160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123950"/>
            <a:ext cx="7772400" cy="3886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Total Instances: </a:t>
            </a:r>
            <a:r>
              <a:rPr lang="en-US" dirty="0" smtClean="0"/>
              <a:t>406,690  </a:t>
            </a:r>
            <a:endParaRPr lang="en-US" dirty="0"/>
          </a:p>
          <a:p>
            <a:r>
              <a:rPr lang="en-US" dirty="0"/>
              <a:t>Procedure length varies 6 – 256; Median 66</a:t>
            </a:r>
          </a:p>
          <a:p>
            <a:r>
              <a:rPr lang="en-US" dirty="0" smtClean="0"/>
              <a:t>Binary Classes</a:t>
            </a:r>
            <a:endParaRPr lang="en-US" dirty="0"/>
          </a:p>
          <a:p>
            <a:pPr lvl="1"/>
            <a:r>
              <a:rPr lang="en-US" dirty="0" smtClean="0"/>
              <a:t>Cardiologists  47%</a:t>
            </a:r>
            <a:endParaRPr lang="en-US" dirty="0"/>
          </a:p>
          <a:p>
            <a:pPr lvl="1"/>
            <a:r>
              <a:rPr lang="en-US" dirty="0" smtClean="0"/>
              <a:t>Non-Cardiologist 53%</a:t>
            </a:r>
            <a:endParaRPr lang="en-US" dirty="0"/>
          </a:p>
          <a:p>
            <a:r>
              <a:rPr lang="en-US" dirty="0" smtClean="0"/>
              <a:t> Multiclass picked top 5 and combined rest specialty as other</a:t>
            </a:r>
          </a:p>
          <a:p>
            <a:pPr lvl="1"/>
            <a:r>
              <a:rPr lang="en-US" dirty="0"/>
              <a:t>Cardiology	</a:t>
            </a:r>
            <a:r>
              <a:rPr lang="en-US" dirty="0" smtClean="0"/>
              <a:t> 47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Diagnostic Radiology	</a:t>
            </a:r>
            <a:r>
              <a:rPr lang="en-US" dirty="0" smtClean="0"/>
              <a:t> 10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Family Practice	7%</a:t>
            </a:r>
          </a:p>
          <a:p>
            <a:pPr lvl="1"/>
            <a:r>
              <a:rPr lang="en-US" dirty="0"/>
              <a:t>Internal Medicine	9%</a:t>
            </a:r>
          </a:p>
          <a:p>
            <a:pPr lvl="1"/>
            <a:r>
              <a:rPr lang="en-US" dirty="0"/>
              <a:t>Orthopedic Surgery	3%</a:t>
            </a:r>
          </a:p>
          <a:p>
            <a:pPr lvl="1"/>
            <a:r>
              <a:rPr lang="en-US" dirty="0"/>
              <a:t>Other	26</a:t>
            </a:r>
            <a:r>
              <a:rPr lang="en-US" dirty="0" smtClean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3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words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23950"/>
            <a:ext cx="6248400" cy="3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276350"/>
            <a:ext cx="18478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33901"/>
            <a:ext cx="45434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10439"/>
            <a:ext cx="30670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25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Problem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40331" y="3582686"/>
            <a:ext cx="218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Sarah </a:t>
            </a:r>
          </a:p>
          <a:p>
            <a:r>
              <a:rPr lang="en-US" dirty="0" smtClean="0"/>
              <a:t>Marketing Manager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00400" y="2742297"/>
            <a:ext cx="2839822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32865" y="2038350"/>
            <a:ext cx="2174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Marketing Campaign</a:t>
            </a:r>
          </a:p>
          <a:p>
            <a:r>
              <a:rPr lang="en-US" dirty="0"/>
              <a:t>e.g. News Feed, Adv.</a:t>
            </a: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859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0383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1907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3431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580974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905025"/>
            <a:ext cx="1963921" cy="111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43582" y="4324350"/>
            <a:ext cx="4572000" cy="64633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dirty="0" smtClean="0"/>
              <a:t> Example: A </a:t>
            </a:r>
            <a:r>
              <a:rPr lang="en-US" dirty="0"/>
              <a:t>marketing campaign to target Cardiologists for heart related news feed.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34302" y="372880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Cardiologists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439561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073" y="209550"/>
            <a:ext cx="2065854" cy="1547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38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Scope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735117"/>
              </p:ext>
            </p:extLst>
          </p:nvPr>
        </p:nvGraphicFramePr>
        <p:xfrm>
          <a:off x="914400" y="1338263"/>
          <a:ext cx="7772400" cy="1004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57500"/>
            <a:ext cx="223837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867025"/>
            <a:ext cx="225742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619699" y="1276350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59356" y="1276350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057400" y="3105150"/>
            <a:ext cx="1143000" cy="152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19400" y="2857500"/>
            <a:ext cx="1013419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Cardiologists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676400" y="4312127"/>
            <a:ext cx="1335622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Non-Cardiologists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239000" y="2943709"/>
            <a:ext cx="1013419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Cardiologists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595066" y="4182578"/>
            <a:ext cx="1529586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Diagnostic Radiology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03546" y="2796258"/>
            <a:ext cx="1290738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Internal Medicine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5183" y="3870651"/>
            <a:ext cx="1154483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Family Practice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906048" y="3458869"/>
            <a:ext cx="907621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Orthopedic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6843712" y="4602270"/>
            <a:ext cx="559769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Other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889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Source(s)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0312497"/>
              </p:ext>
            </p:extLst>
          </p:nvPr>
        </p:nvGraphicFramePr>
        <p:xfrm>
          <a:off x="914400" y="1207293"/>
          <a:ext cx="7315200" cy="3186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419600" y="249555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62000" y="3219449"/>
            <a:ext cx="3810000" cy="381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8200" y="2800350"/>
            <a:ext cx="3810000" cy="381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95400" y="4604303"/>
            <a:ext cx="138243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Text Column</a:t>
            </a:r>
            <a:endParaRPr lang="en-US" dirty="0"/>
          </a:p>
        </p:txBody>
      </p:sp>
      <p:cxnSp>
        <p:nvCxnSpPr>
          <p:cNvPr id="11" name="Elbow Connector 10"/>
          <p:cNvCxnSpPr>
            <a:endCxn id="5" idx="1"/>
          </p:cNvCxnSpPr>
          <p:nvPr/>
        </p:nvCxnSpPr>
        <p:spPr>
          <a:xfrm rot="16200000" flipV="1">
            <a:off x="339191" y="3794658"/>
            <a:ext cx="1379020" cy="533401"/>
          </a:xfrm>
          <a:prstGeom prst="bentConnector4">
            <a:avLst>
              <a:gd name="adj1" fmla="val -2261"/>
              <a:gd name="adj2" fmla="val 142857"/>
            </a:avLst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86400" y="4604304"/>
            <a:ext cx="189244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Category  Column</a:t>
            </a:r>
            <a:endParaRPr lang="en-US" dirty="0"/>
          </a:p>
        </p:txBody>
      </p:sp>
      <p:cxnSp>
        <p:nvCxnSpPr>
          <p:cNvPr id="16" name="Elbow Connector 15"/>
          <p:cNvCxnSpPr>
            <a:stCxn id="15" idx="3"/>
            <a:endCxn id="7" idx="3"/>
          </p:cNvCxnSpPr>
          <p:nvPr/>
        </p:nvCxnSpPr>
        <p:spPr>
          <a:xfrm flipV="1">
            <a:off x="7378841" y="2990850"/>
            <a:ext cx="1079359" cy="1798120"/>
          </a:xfrm>
          <a:prstGeom prst="bentConnector3">
            <a:avLst>
              <a:gd name="adj1" fmla="val 121179"/>
            </a:avLst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7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9050"/>
            <a:ext cx="7772400" cy="685800"/>
          </a:xfrm>
        </p:spPr>
        <p:txBody>
          <a:bodyPr/>
          <a:lstStyle/>
          <a:p>
            <a:r>
              <a:rPr lang="en-US" dirty="0" smtClean="0"/>
              <a:t>Text Processing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77191534"/>
              </p:ext>
            </p:extLst>
          </p:nvPr>
        </p:nvGraphicFramePr>
        <p:xfrm>
          <a:off x="457200" y="438150"/>
          <a:ext cx="5715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6061258" y="2076994"/>
            <a:ext cx="920256" cy="4572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096000" y="2570260"/>
            <a:ext cx="990601" cy="373634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79607" y="2416372"/>
            <a:ext cx="129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Cardiologist?</a:t>
            </a:r>
            <a:endParaRPr lang="en-US" sz="1400" dirty="0"/>
          </a:p>
        </p:txBody>
      </p:sp>
      <p:pic>
        <p:nvPicPr>
          <p:cNvPr id="3074" name="Picture 2" descr="C:\Users\SS\AppData\Local\Microsoft\Windows\INetCache\IE\E1E2L19Q\Checked_icon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956" y="1746330"/>
            <a:ext cx="408044" cy="40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S\AppData\Local\Microsoft\Windows\INetCache\IE\E1E2L19Q\No_sign[1]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999" y="2759784"/>
            <a:ext cx="368221" cy="36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54374"/>
            <a:ext cx="1066800" cy="605410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901" y="3790950"/>
            <a:ext cx="2743200" cy="648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37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5750"/>
            <a:ext cx="7772400" cy="685800"/>
          </a:xfrm>
        </p:spPr>
        <p:txBody>
          <a:bodyPr/>
          <a:lstStyle/>
          <a:p>
            <a:r>
              <a:rPr lang="en-US" sz="3600" dirty="0" smtClean="0"/>
              <a:t>Results – Best Model (Binary)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5791200" cy="38862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Model Selection Method: </a:t>
            </a:r>
            <a:r>
              <a:rPr lang="en-US" sz="2800" b="1" u="sng" dirty="0" smtClean="0">
                <a:solidFill>
                  <a:srgbClr val="92D050"/>
                </a:solidFill>
              </a:rPr>
              <a:t>Highest Profit</a:t>
            </a:r>
            <a:endParaRPr lang="en-US" sz="2000" b="1" u="sng" dirty="0" smtClean="0">
              <a:solidFill>
                <a:srgbClr val="92D050"/>
              </a:solidFill>
            </a:endParaRPr>
          </a:p>
          <a:p>
            <a:r>
              <a:rPr lang="en-US" sz="2000" b="1" dirty="0" smtClean="0"/>
              <a:t>Best </a:t>
            </a:r>
            <a:r>
              <a:rPr lang="en-US" sz="2000" b="1" dirty="0"/>
              <a:t>model:    </a:t>
            </a:r>
            <a:r>
              <a:rPr lang="en-US" sz="2400" b="1" dirty="0" smtClean="0">
                <a:solidFill>
                  <a:srgbClr val="00B0F0"/>
                </a:solidFill>
              </a:rPr>
              <a:t>Random Forest</a:t>
            </a:r>
            <a:endParaRPr lang="en-US" sz="2000" b="1" dirty="0" smtClean="0">
              <a:solidFill>
                <a:srgbClr val="00B0F0"/>
              </a:solidFill>
            </a:endParaRPr>
          </a:p>
          <a:p>
            <a:r>
              <a:rPr lang="en-US" sz="2000" b="1" dirty="0"/>
              <a:t>Resulting profit</a:t>
            </a:r>
            <a:r>
              <a:rPr lang="en-US" sz="2000" b="1" dirty="0" smtClean="0"/>
              <a:t>: </a:t>
            </a:r>
            <a:r>
              <a:rPr lang="en-US" sz="2800" b="1" dirty="0" smtClean="0">
                <a:solidFill>
                  <a:srgbClr val="92D050"/>
                </a:solidFill>
              </a:rPr>
              <a:t>$43.64 </a:t>
            </a:r>
            <a:endParaRPr lang="en-US" sz="2000" b="1" dirty="0">
              <a:solidFill>
                <a:srgbClr val="92D050"/>
              </a:solidFill>
            </a:endParaRPr>
          </a:p>
          <a:p>
            <a:r>
              <a:rPr lang="en-US" sz="2000" b="1" dirty="0" smtClean="0"/>
              <a:t>Accuracy:   </a:t>
            </a:r>
            <a:r>
              <a:rPr lang="en-US" sz="2400" b="1" dirty="0">
                <a:solidFill>
                  <a:srgbClr val="00B0F0"/>
                </a:solidFill>
              </a:rPr>
              <a:t>80.5%</a:t>
            </a:r>
          </a:p>
          <a:p>
            <a:r>
              <a:rPr lang="en-US" sz="2000" b="1" dirty="0" smtClean="0"/>
              <a:t>F1 Score : </a:t>
            </a:r>
            <a:r>
              <a:rPr lang="en-US" sz="2400" b="1" dirty="0">
                <a:solidFill>
                  <a:srgbClr val="00B0F0"/>
                </a:solidFill>
              </a:rPr>
              <a:t>0.81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18" y="1733550"/>
            <a:ext cx="4267482" cy="32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Elbow Connector 4"/>
          <p:cNvCxnSpPr/>
          <p:nvPr/>
        </p:nvCxnSpPr>
        <p:spPr>
          <a:xfrm>
            <a:off x="6096000" y="1276350"/>
            <a:ext cx="1371600" cy="838200"/>
          </a:xfrm>
          <a:prstGeom prst="bentConnector3">
            <a:avLst>
              <a:gd name="adj1" fmla="val 99824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629400" y="4095750"/>
            <a:ext cx="2133600" cy="152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9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Multiclass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1755959"/>
              </p:ext>
            </p:extLst>
          </p:nvPr>
        </p:nvGraphicFramePr>
        <p:xfrm>
          <a:off x="914400" y="1962150"/>
          <a:ext cx="7467600" cy="2392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05000"/>
                <a:gridCol w="1371600"/>
                <a:gridCol w="1371600"/>
                <a:gridCol w="1325880"/>
                <a:gridCol w="14935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F1-Score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j-lt"/>
                        </a:rPr>
                        <a:t>MultinomialNB</a:t>
                      </a:r>
                      <a:r>
                        <a:rPr lang="en-US" dirty="0" smtClean="0">
                          <a:latin typeface="+mj-lt"/>
                        </a:rPr>
                        <a:t>	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66.5%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0.67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0.67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0.66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j-lt"/>
                        </a:rPr>
                        <a:t>GrBoosting</a:t>
                      </a:r>
                      <a:r>
                        <a:rPr lang="en-US" dirty="0" smtClean="0">
                          <a:latin typeface="+mj-lt"/>
                        </a:rPr>
                        <a:t>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69.8%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0.67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0.70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0.66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j-lt"/>
                        </a:rPr>
                        <a:t>RandomForest</a:t>
                      </a:r>
                      <a:r>
                        <a:rPr lang="en-US" dirty="0" smtClean="0">
                          <a:latin typeface="+mj-lt"/>
                        </a:rPr>
                        <a:t>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70.8%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0.68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0.71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0.68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j-lt"/>
                        </a:rPr>
                        <a:t>XGBoost</a:t>
                      </a:r>
                      <a:r>
                        <a:rPr lang="en-US" dirty="0" smtClean="0">
                          <a:latin typeface="+mj-lt"/>
                        </a:rPr>
                        <a:t>		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68.8%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0.65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0.69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0.65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14400" y="1276350"/>
            <a:ext cx="4728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 </a:t>
            </a:r>
            <a:r>
              <a:rPr lang="en-US" dirty="0" err="1" smtClean="0"/>
              <a:t>Selction</a:t>
            </a:r>
            <a:r>
              <a:rPr lang="en-US" dirty="0" smtClean="0"/>
              <a:t> </a:t>
            </a:r>
            <a:r>
              <a:rPr lang="en-US" dirty="0"/>
              <a:t>Method :  </a:t>
            </a:r>
            <a:r>
              <a:rPr lang="en-US" sz="2400" dirty="0">
                <a:solidFill>
                  <a:srgbClr val="00B050"/>
                </a:solidFill>
              </a:rPr>
              <a:t>Highest F1 Score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3346784"/>
            <a:ext cx="7848600" cy="36796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30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Top Features – Binary vs Multiclass</a:t>
            </a:r>
            <a:endParaRPr lang="en-US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714273"/>
              </p:ext>
            </p:extLst>
          </p:nvPr>
        </p:nvGraphicFramePr>
        <p:xfrm>
          <a:off x="914400" y="1504950"/>
          <a:ext cx="3352800" cy="1350326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869764"/>
                <a:gridCol w="2483036"/>
              </a:tblGrid>
              <a:tr h="23221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Top </a:t>
                      </a:r>
                      <a:r>
                        <a:rPr lang="en-US" sz="1400" b="1" u="none" strike="noStrike" dirty="0" smtClean="0">
                          <a:effectLst/>
                        </a:rPr>
                        <a:t>features – Binary Classifier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heart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interpretation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study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blood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</a:rPr>
                        <a:t>ekg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077841"/>
              </p:ext>
            </p:extLst>
          </p:nvPr>
        </p:nvGraphicFramePr>
        <p:xfrm>
          <a:off x="5029200" y="1504950"/>
          <a:ext cx="3352800" cy="133731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984308"/>
                <a:gridCol w="2368492"/>
              </a:tblGrid>
              <a:tr h="219075">
                <a:tc gridSpan="2"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1" u="none" strike="noStrike" kern="1200" dirty="0" smtClean="0">
                          <a:effectLst/>
                        </a:rPr>
                        <a:t>Top features – Multiclass Classifier</a:t>
                      </a:r>
                      <a:endParaRPr kumimoji="0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 dirty="0">
                          <a:effectLst/>
                        </a:rPr>
                        <a:t>1</a:t>
                      </a:r>
                      <a:endParaRPr kumimoji="0"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1" u="none" strike="noStrike" kern="1200" dirty="0" smtClean="0">
                          <a:effectLst/>
                        </a:rPr>
                        <a:t>ultrasound</a:t>
                      </a:r>
                      <a:endParaRPr kumimoji="0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 dirty="0">
                          <a:effectLst/>
                        </a:rPr>
                        <a:t>2</a:t>
                      </a:r>
                      <a:endParaRPr kumimoji="0"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ray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 dirty="0">
                          <a:effectLst/>
                        </a:rPr>
                        <a:t>3</a:t>
                      </a:r>
                      <a:endParaRPr kumimoji="0"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1" u="none" strike="noStrike" kern="1200" dirty="0">
                          <a:effectLst/>
                        </a:rPr>
                        <a:t>minutes</a:t>
                      </a:r>
                      <a:endParaRPr kumimoji="0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4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vaccine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5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0" u="none" strike="noStrike" kern="1200" dirty="0">
                          <a:effectLst/>
                        </a:rPr>
                        <a:t>heart</a:t>
                      </a:r>
                      <a:endParaRPr kumimoji="0" lang="en-US" sz="14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33350"/>
            <a:ext cx="877887" cy="78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129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3798</TotalTime>
  <Words>538</Words>
  <Application>Microsoft Office PowerPoint</Application>
  <PresentationFormat>On-screen Show (16:9)</PresentationFormat>
  <Paragraphs>186</Paragraphs>
  <Slides>25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Metro</vt:lpstr>
      <vt:lpstr>DocReach  Predicting Physician Specialty from Text Data</vt:lpstr>
      <vt:lpstr>Business Problem - Summary</vt:lpstr>
      <vt:lpstr>Business Problem</vt:lpstr>
      <vt:lpstr>Project Scope</vt:lpstr>
      <vt:lpstr>Data Source(s)</vt:lpstr>
      <vt:lpstr>Text Processing</vt:lpstr>
      <vt:lpstr>Results – Best Model (Binary)</vt:lpstr>
      <vt:lpstr>Results: Multiclass </vt:lpstr>
      <vt:lpstr>Top Features – Binary vs Multiclass</vt:lpstr>
      <vt:lpstr>Next Steps / Future Plans</vt:lpstr>
      <vt:lpstr>Learnings / Challenges</vt:lpstr>
      <vt:lpstr>Technology Used</vt:lpstr>
      <vt:lpstr>Thanks!</vt:lpstr>
      <vt:lpstr>Backup slides</vt:lpstr>
      <vt:lpstr>PowerPoint Presentation</vt:lpstr>
      <vt:lpstr>PowerPoint Presentation</vt:lpstr>
      <vt:lpstr>PowerPoint Presentation</vt:lpstr>
      <vt:lpstr>PowerPoint Presentation</vt:lpstr>
      <vt:lpstr>Cost Benefit </vt:lpstr>
      <vt:lpstr>PowerPoint Presentation</vt:lpstr>
      <vt:lpstr>PowerPoint Presentation</vt:lpstr>
      <vt:lpstr>PowerPoint Presentation</vt:lpstr>
      <vt:lpstr>Data Summary</vt:lpstr>
      <vt:lpstr>Common words</vt:lpstr>
      <vt:lpstr>EDA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DocReach</dc:title>
  <dc:creator>SS</dc:creator>
  <cp:lastModifiedBy>SS</cp:lastModifiedBy>
  <cp:revision>247</cp:revision>
  <dcterms:created xsi:type="dcterms:W3CDTF">2018-04-26T23:59:47Z</dcterms:created>
  <dcterms:modified xsi:type="dcterms:W3CDTF">2018-05-10T07:48:30Z</dcterms:modified>
</cp:coreProperties>
</file>